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20" r:id="rId2"/>
  </p:sldMasterIdLst>
  <p:notesMasterIdLst>
    <p:notesMasterId r:id="rId82"/>
  </p:notesMasterIdLst>
  <p:handoutMasterIdLst>
    <p:handoutMasterId r:id="rId83"/>
  </p:handoutMasterIdLst>
  <p:sldIdLst>
    <p:sldId id="328" r:id="rId3"/>
    <p:sldId id="385" r:id="rId4"/>
    <p:sldId id="327" r:id="rId5"/>
    <p:sldId id="355" r:id="rId6"/>
    <p:sldId id="356" r:id="rId7"/>
    <p:sldId id="382" r:id="rId8"/>
    <p:sldId id="357" r:id="rId9"/>
    <p:sldId id="358" r:id="rId10"/>
    <p:sldId id="360" r:id="rId11"/>
    <p:sldId id="359" r:id="rId12"/>
    <p:sldId id="361" r:id="rId13"/>
    <p:sldId id="362" r:id="rId14"/>
    <p:sldId id="338" r:id="rId15"/>
    <p:sldId id="383" r:id="rId16"/>
    <p:sldId id="363" r:id="rId17"/>
    <p:sldId id="364" r:id="rId18"/>
    <p:sldId id="384" r:id="rId19"/>
    <p:sldId id="386" r:id="rId20"/>
    <p:sldId id="365" r:id="rId21"/>
    <p:sldId id="366" r:id="rId22"/>
    <p:sldId id="367" r:id="rId23"/>
    <p:sldId id="368" r:id="rId24"/>
    <p:sldId id="256" r:id="rId25"/>
    <p:sldId id="370" r:id="rId26"/>
    <p:sldId id="261" r:id="rId27"/>
    <p:sldId id="296" r:id="rId28"/>
    <p:sldId id="259" r:id="rId29"/>
    <p:sldId id="262" r:id="rId30"/>
    <p:sldId id="263" r:id="rId31"/>
    <p:sldId id="265" r:id="rId32"/>
    <p:sldId id="369" r:id="rId33"/>
    <p:sldId id="268" r:id="rId34"/>
    <p:sldId id="269" r:id="rId35"/>
    <p:sldId id="270" r:id="rId36"/>
    <p:sldId id="271" r:id="rId37"/>
    <p:sldId id="276" r:id="rId38"/>
    <p:sldId id="273" r:id="rId39"/>
    <p:sldId id="274" r:id="rId40"/>
    <p:sldId id="275" r:id="rId41"/>
    <p:sldId id="371" r:id="rId42"/>
    <p:sldId id="372" r:id="rId43"/>
    <p:sldId id="282" r:id="rId44"/>
    <p:sldId id="287" r:id="rId45"/>
    <p:sldId id="288" r:id="rId46"/>
    <p:sldId id="314" r:id="rId47"/>
    <p:sldId id="315" r:id="rId48"/>
    <p:sldId id="308" r:id="rId49"/>
    <p:sldId id="309" r:id="rId50"/>
    <p:sldId id="307" r:id="rId51"/>
    <p:sldId id="297" r:id="rId52"/>
    <p:sldId id="316" r:id="rId53"/>
    <p:sldId id="258" r:id="rId54"/>
    <p:sldId id="326" r:id="rId55"/>
    <p:sldId id="376" r:id="rId56"/>
    <p:sldId id="377" r:id="rId57"/>
    <p:sldId id="260" r:id="rId58"/>
    <p:sldId id="301" r:id="rId59"/>
    <p:sldId id="303" r:id="rId60"/>
    <p:sldId id="373" r:id="rId61"/>
    <p:sldId id="374" r:id="rId62"/>
    <p:sldId id="330" r:id="rId63"/>
    <p:sldId id="310" r:id="rId64"/>
    <p:sldId id="295" r:id="rId65"/>
    <p:sldId id="333" r:id="rId66"/>
    <p:sldId id="334" r:id="rId67"/>
    <p:sldId id="289" r:id="rId68"/>
    <p:sldId id="336" r:id="rId69"/>
    <p:sldId id="335" r:id="rId70"/>
    <p:sldId id="285" r:id="rId71"/>
    <p:sldId id="379" r:id="rId72"/>
    <p:sldId id="329" r:id="rId73"/>
    <p:sldId id="378" r:id="rId74"/>
    <p:sldId id="292" r:id="rId75"/>
    <p:sldId id="293" r:id="rId76"/>
    <p:sldId id="381" r:id="rId77"/>
    <p:sldId id="380" r:id="rId78"/>
    <p:sldId id="375" r:id="rId79"/>
    <p:sldId id="339" r:id="rId80"/>
    <p:sldId id="304" r:id="rId8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206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00"/>
    <a:srgbClr val="3A3A3A"/>
    <a:srgbClr val="FFFFFF"/>
    <a:srgbClr val="BBCFE7"/>
    <a:srgbClr val="749DCB"/>
    <a:srgbClr val="4070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5CD89F-13CB-4687-BF48-5005669E6779}" v="149" dt="2020-01-14T00:00:36.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1" autoAdjust="0"/>
    <p:restoredTop sz="91695" autoAdjust="0"/>
  </p:normalViewPr>
  <p:slideViewPr>
    <p:cSldViewPr>
      <p:cViewPr>
        <p:scale>
          <a:sx n="80" d="100"/>
          <a:sy n="80" d="100"/>
        </p:scale>
        <p:origin x="69" y="1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handoutMaster" Target="handoutMasters/handout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t Redd" userId="be8ed540b98adac0" providerId="LiveId" clId="{0F5CD89F-13CB-4687-BF48-5005669E6779}"/>
    <pc:docChg chg="undo custSel mod addSld delSld modSld sldOrd modShowInfo">
      <pc:chgData name="Brandt Redd" userId="be8ed540b98adac0" providerId="LiveId" clId="{0F5CD89F-13CB-4687-BF48-5005669E6779}" dt="2020-01-14T00:00:36.210" v="8184"/>
      <pc:docMkLst>
        <pc:docMk/>
      </pc:docMkLst>
      <pc:sldChg chg="del">
        <pc:chgData name="Brandt Redd" userId="be8ed540b98adac0" providerId="LiveId" clId="{0F5CD89F-13CB-4687-BF48-5005669E6779}" dt="2020-01-13T18:11:46.697" v="4618" actId="47"/>
        <pc:sldMkLst>
          <pc:docMk/>
          <pc:sldMk cId="2352365732" sldId="257"/>
        </pc:sldMkLst>
      </pc:sldChg>
      <pc:sldChg chg="add">
        <pc:chgData name="Brandt Redd" userId="be8ed540b98adac0" providerId="LiveId" clId="{0F5CD89F-13CB-4687-BF48-5005669E6779}" dt="2020-01-13T18:43:19.299" v="5637"/>
        <pc:sldMkLst>
          <pc:docMk/>
          <pc:sldMk cId="1009498473" sldId="258"/>
        </pc:sldMkLst>
      </pc:sldChg>
      <pc:sldChg chg="modSp add">
        <pc:chgData name="Brandt Redd" userId="be8ed540b98adac0" providerId="LiveId" clId="{0F5CD89F-13CB-4687-BF48-5005669E6779}" dt="2020-01-13T19:21:13.070" v="6359" actId="20577"/>
        <pc:sldMkLst>
          <pc:docMk/>
          <pc:sldMk cId="4069504746" sldId="260"/>
        </pc:sldMkLst>
        <pc:spChg chg="mod">
          <ac:chgData name="Brandt Redd" userId="be8ed540b98adac0" providerId="LiveId" clId="{0F5CD89F-13CB-4687-BF48-5005669E6779}" dt="2020-01-13T19:21:13.070" v="6359" actId="20577"/>
          <ac:spMkLst>
            <pc:docMk/>
            <pc:sldMk cId="4069504746" sldId="260"/>
            <ac:spMk id="2" creationId="{00000000-0000-0000-0000-000000000000}"/>
          </ac:spMkLst>
        </pc:spChg>
      </pc:sldChg>
      <pc:sldChg chg="ord">
        <pc:chgData name="Brandt Redd" userId="be8ed540b98adac0" providerId="LiveId" clId="{0F5CD89F-13CB-4687-BF48-5005669E6779}" dt="2020-01-13T18:12:33.113" v="4621"/>
        <pc:sldMkLst>
          <pc:docMk/>
          <pc:sldMk cId="4068749774" sldId="261"/>
        </pc:sldMkLst>
      </pc:sldChg>
      <pc:sldChg chg="del">
        <pc:chgData name="Brandt Redd" userId="be8ed540b98adac0" providerId="LiveId" clId="{0F5CD89F-13CB-4687-BF48-5005669E6779}" dt="2020-01-13T19:58:51.661" v="7658" actId="47"/>
        <pc:sldMkLst>
          <pc:docMk/>
          <pc:sldMk cId="763844546" sldId="266"/>
        </pc:sldMkLst>
      </pc:sldChg>
      <pc:sldChg chg="modSp">
        <pc:chgData name="Brandt Redd" userId="be8ed540b98adac0" providerId="LiveId" clId="{0F5CD89F-13CB-4687-BF48-5005669E6779}" dt="2020-01-13T20:00:29.406" v="7661" actId="207"/>
        <pc:sldMkLst>
          <pc:docMk/>
          <pc:sldMk cId="1222250342" sldId="270"/>
        </pc:sldMkLst>
        <pc:spChg chg="mod">
          <ac:chgData name="Brandt Redd" userId="be8ed540b98adac0" providerId="LiveId" clId="{0F5CD89F-13CB-4687-BF48-5005669E6779}" dt="2020-01-13T20:00:29.406" v="7661" actId="207"/>
          <ac:spMkLst>
            <pc:docMk/>
            <pc:sldMk cId="1222250342" sldId="270"/>
            <ac:spMk id="5" creationId="{00000000-0000-0000-0000-000000000000}"/>
          </ac:spMkLst>
        </pc:spChg>
      </pc:sldChg>
      <pc:sldChg chg="add del">
        <pc:chgData name="Brandt Redd" userId="be8ed540b98adac0" providerId="LiveId" clId="{0F5CD89F-13CB-4687-BF48-5005669E6779}" dt="2020-01-13T19:28:06.963" v="6612" actId="47"/>
        <pc:sldMkLst>
          <pc:docMk/>
          <pc:sldMk cId="2253697486" sldId="277"/>
        </pc:sldMkLst>
      </pc:sldChg>
      <pc:sldChg chg="del">
        <pc:chgData name="Brandt Redd" userId="be8ed540b98adac0" providerId="LiveId" clId="{0F5CD89F-13CB-4687-BF48-5005669E6779}" dt="2020-01-13T18:29:44.126" v="4795" actId="47"/>
        <pc:sldMkLst>
          <pc:docMk/>
          <pc:sldMk cId="3203032353" sldId="280"/>
        </pc:sldMkLst>
      </pc:sldChg>
      <pc:sldChg chg="del">
        <pc:chgData name="Brandt Redd" userId="be8ed540b98adac0" providerId="LiveId" clId="{0F5CD89F-13CB-4687-BF48-5005669E6779}" dt="2020-01-13T18:24:18.065" v="4632" actId="47"/>
        <pc:sldMkLst>
          <pc:docMk/>
          <pc:sldMk cId="1439800024" sldId="281"/>
        </pc:sldMkLst>
      </pc:sldChg>
      <pc:sldChg chg="ord">
        <pc:chgData name="Brandt Redd" userId="be8ed540b98adac0" providerId="LiveId" clId="{0F5CD89F-13CB-4687-BF48-5005669E6779}" dt="2020-01-13T19:59:22.884" v="7660"/>
        <pc:sldMkLst>
          <pc:docMk/>
          <pc:sldMk cId="3225639188" sldId="282"/>
        </pc:sldMkLst>
      </pc:sldChg>
      <pc:sldChg chg="modSp del">
        <pc:chgData name="Brandt Redd" userId="be8ed540b98adac0" providerId="LiveId" clId="{0F5CD89F-13CB-4687-BF48-5005669E6779}" dt="2020-01-13T18:29:47.031" v="4796" actId="47"/>
        <pc:sldMkLst>
          <pc:docMk/>
          <pc:sldMk cId="1200918409" sldId="284"/>
        </pc:sldMkLst>
        <pc:spChg chg="mod">
          <ac:chgData name="Brandt Redd" userId="be8ed540b98adac0" providerId="LiveId" clId="{0F5CD89F-13CB-4687-BF48-5005669E6779}" dt="2020-01-13T18:21:42.901" v="4628" actId="20577"/>
          <ac:spMkLst>
            <pc:docMk/>
            <pc:sldMk cId="1200918409" sldId="284"/>
            <ac:spMk id="2" creationId="{00000000-0000-0000-0000-000000000000}"/>
          </ac:spMkLst>
        </pc:spChg>
      </pc:sldChg>
      <pc:sldChg chg="add">
        <pc:chgData name="Brandt Redd" userId="be8ed540b98adac0" providerId="LiveId" clId="{0F5CD89F-13CB-4687-BF48-5005669E6779}" dt="2020-01-13T18:43:19.299" v="5637"/>
        <pc:sldMkLst>
          <pc:docMk/>
          <pc:sldMk cId="3868428636" sldId="285"/>
        </pc:sldMkLst>
      </pc:sldChg>
      <pc:sldChg chg="del">
        <pc:chgData name="Brandt Redd" userId="be8ed540b98adac0" providerId="LiveId" clId="{0F5CD89F-13CB-4687-BF48-5005669E6779}" dt="2020-01-13T18:29:51.223" v="4797" actId="47"/>
        <pc:sldMkLst>
          <pc:docMk/>
          <pc:sldMk cId="1382008370" sldId="286"/>
        </pc:sldMkLst>
      </pc:sldChg>
      <pc:sldChg chg="modSp add">
        <pc:chgData name="Brandt Redd" userId="be8ed540b98adac0" providerId="LiveId" clId="{0F5CD89F-13CB-4687-BF48-5005669E6779}" dt="2020-01-13T19:33:08.098" v="6843" actId="20577"/>
        <pc:sldMkLst>
          <pc:docMk/>
          <pc:sldMk cId="1917953869" sldId="289"/>
        </pc:sldMkLst>
        <pc:spChg chg="mod">
          <ac:chgData name="Brandt Redd" userId="be8ed540b98adac0" providerId="LiveId" clId="{0F5CD89F-13CB-4687-BF48-5005669E6779}" dt="2020-01-13T19:33:08.098" v="6843" actId="20577"/>
          <ac:spMkLst>
            <pc:docMk/>
            <pc:sldMk cId="1917953869" sldId="289"/>
            <ac:spMk id="5" creationId="{00000000-0000-0000-0000-000000000000}"/>
          </ac:spMkLst>
        </pc:spChg>
      </pc:sldChg>
      <pc:sldChg chg="del">
        <pc:chgData name="Brandt Redd" userId="be8ed540b98adac0" providerId="LiveId" clId="{0F5CD89F-13CB-4687-BF48-5005669E6779}" dt="2020-01-13T18:33:57.832" v="5304" actId="47"/>
        <pc:sldMkLst>
          <pc:docMk/>
          <pc:sldMk cId="1905427453" sldId="290"/>
        </pc:sldMkLst>
      </pc:sldChg>
      <pc:sldChg chg="del">
        <pc:chgData name="Brandt Redd" userId="be8ed540b98adac0" providerId="LiveId" clId="{0F5CD89F-13CB-4687-BF48-5005669E6779}" dt="2020-01-13T18:34:06.234" v="5307" actId="47"/>
        <pc:sldMkLst>
          <pc:docMk/>
          <pc:sldMk cId="2621874084" sldId="291"/>
        </pc:sldMkLst>
      </pc:sldChg>
      <pc:sldChg chg="add">
        <pc:chgData name="Brandt Redd" userId="be8ed540b98adac0" providerId="LiveId" clId="{0F5CD89F-13CB-4687-BF48-5005669E6779}" dt="2020-01-13T18:43:19.299" v="5637"/>
        <pc:sldMkLst>
          <pc:docMk/>
          <pc:sldMk cId="2906532314" sldId="292"/>
        </pc:sldMkLst>
      </pc:sldChg>
      <pc:sldChg chg="add">
        <pc:chgData name="Brandt Redd" userId="be8ed540b98adac0" providerId="LiveId" clId="{0F5CD89F-13CB-4687-BF48-5005669E6779}" dt="2020-01-13T18:43:19.299" v="5637"/>
        <pc:sldMkLst>
          <pc:docMk/>
          <pc:sldMk cId="1145959311" sldId="293"/>
        </pc:sldMkLst>
      </pc:sldChg>
      <pc:sldChg chg="add">
        <pc:chgData name="Brandt Redd" userId="be8ed540b98adac0" providerId="LiveId" clId="{0F5CD89F-13CB-4687-BF48-5005669E6779}" dt="2020-01-13T18:43:19.299" v="5637"/>
        <pc:sldMkLst>
          <pc:docMk/>
          <pc:sldMk cId="3664109832" sldId="295"/>
        </pc:sldMkLst>
      </pc:sldChg>
      <pc:sldChg chg="modSp add">
        <pc:chgData name="Brandt Redd" userId="be8ed540b98adac0" providerId="LiveId" clId="{0F5CD89F-13CB-4687-BF48-5005669E6779}" dt="2020-01-13T19:21:29.606" v="6367" actId="20577"/>
        <pc:sldMkLst>
          <pc:docMk/>
          <pc:sldMk cId="282076926" sldId="301"/>
        </pc:sldMkLst>
        <pc:spChg chg="mod">
          <ac:chgData name="Brandt Redd" userId="be8ed540b98adac0" providerId="LiveId" clId="{0F5CD89F-13CB-4687-BF48-5005669E6779}" dt="2020-01-13T19:21:29.606" v="6367" actId="20577"/>
          <ac:spMkLst>
            <pc:docMk/>
            <pc:sldMk cId="282076926" sldId="301"/>
            <ac:spMk id="3" creationId="{00000000-0000-0000-0000-000000000000}"/>
          </ac:spMkLst>
        </pc:spChg>
      </pc:sldChg>
      <pc:sldChg chg="add">
        <pc:chgData name="Brandt Redd" userId="be8ed540b98adac0" providerId="LiveId" clId="{0F5CD89F-13CB-4687-BF48-5005669E6779}" dt="2020-01-13T18:43:19.299" v="5637"/>
        <pc:sldMkLst>
          <pc:docMk/>
          <pc:sldMk cId="763823419" sldId="303"/>
        </pc:sldMkLst>
      </pc:sldChg>
      <pc:sldChg chg="add">
        <pc:chgData name="Brandt Redd" userId="be8ed540b98adac0" providerId="LiveId" clId="{0F5CD89F-13CB-4687-BF48-5005669E6779}" dt="2020-01-13T18:43:19.299" v="5637"/>
        <pc:sldMkLst>
          <pc:docMk/>
          <pc:sldMk cId="2979710315" sldId="304"/>
        </pc:sldMkLst>
      </pc:sldChg>
      <pc:sldChg chg="del">
        <pc:chgData name="Brandt Redd" userId="be8ed540b98adac0" providerId="LiveId" clId="{0F5CD89F-13CB-4687-BF48-5005669E6779}" dt="2020-01-13T18:11:46.697" v="4618" actId="47"/>
        <pc:sldMkLst>
          <pc:docMk/>
          <pc:sldMk cId="3463285881" sldId="305"/>
        </pc:sldMkLst>
      </pc:sldChg>
      <pc:sldChg chg="del">
        <pc:chgData name="Brandt Redd" userId="be8ed540b98adac0" providerId="LiveId" clId="{0F5CD89F-13CB-4687-BF48-5005669E6779}" dt="2020-01-13T18:11:46.697" v="4618" actId="47"/>
        <pc:sldMkLst>
          <pc:docMk/>
          <pc:sldMk cId="1145455366" sldId="306"/>
        </pc:sldMkLst>
      </pc:sldChg>
      <pc:sldChg chg="addSp modSp">
        <pc:chgData name="Brandt Redd" userId="be8ed540b98adac0" providerId="LiveId" clId="{0F5CD89F-13CB-4687-BF48-5005669E6779}" dt="2020-01-13T18:39:19.121" v="5546" actId="14861"/>
        <pc:sldMkLst>
          <pc:docMk/>
          <pc:sldMk cId="4001366803" sldId="308"/>
        </pc:sldMkLst>
        <pc:spChg chg="add mod">
          <ac:chgData name="Brandt Redd" userId="be8ed540b98adac0" providerId="LiveId" clId="{0F5CD89F-13CB-4687-BF48-5005669E6779}" dt="2020-01-13T18:39:19.121" v="5546" actId="14861"/>
          <ac:spMkLst>
            <pc:docMk/>
            <pc:sldMk cId="4001366803" sldId="308"/>
            <ac:spMk id="5" creationId="{5312BED4-F0BF-4C3D-92DD-16CB7EA4D8FB}"/>
          </ac:spMkLst>
        </pc:spChg>
      </pc:sldChg>
      <pc:sldChg chg="add">
        <pc:chgData name="Brandt Redd" userId="be8ed540b98adac0" providerId="LiveId" clId="{0F5CD89F-13CB-4687-BF48-5005669E6779}" dt="2020-01-13T18:43:19.299" v="5637"/>
        <pc:sldMkLst>
          <pc:docMk/>
          <pc:sldMk cId="2837372018" sldId="310"/>
        </pc:sldMkLst>
      </pc:sldChg>
      <pc:sldChg chg="add del">
        <pc:chgData name="Brandt Redd" userId="be8ed540b98adac0" providerId="LiveId" clId="{0F5CD89F-13CB-4687-BF48-5005669E6779}" dt="2020-01-13T19:16:07.005" v="6225" actId="47"/>
        <pc:sldMkLst>
          <pc:docMk/>
          <pc:sldMk cId="368898735" sldId="311"/>
        </pc:sldMkLst>
      </pc:sldChg>
      <pc:sldChg chg="add del">
        <pc:chgData name="Brandt Redd" userId="be8ed540b98adac0" providerId="LiveId" clId="{0F5CD89F-13CB-4687-BF48-5005669E6779}" dt="2020-01-13T19:39:23.057" v="7160" actId="47"/>
        <pc:sldMkLst>
          <pc:docMk/>
          <pc:sldMk cId="3338630898" sldId="312"/>
        </pc:sldMkLst>
      </pc:sldChg>
      <pc:sldChg chg="modSp">
        <pc:chgData name="Brandt Redd" userId="be8ed540b98adac0" providerId="LiveId" clId="{0F5CD89F-13CB-4687-BF48-5005669E6779}" dt="2020-01-13T18:41:15.115" v="5636" actId="6549"/>
        <pc:sldMkLst>
          <pc:docMk/>
          <pc:sldMk cId="2170298565" sldId="316"/>
        </pc:sldMkLst>
        <pc:spChg chg="mod">
          <ac:chgData name="Brandt Redd" userId="be8ed540b98adac0" providerId="LiveId" clId="{0F5CD89F-13CB-4687-BF48-5005669E6779}" dt="2020-01-13T18:41:15.115" v="5636" actId="6549"/>
          <ac:spMkLst>
            <pc:docMk/>
            <pc:sldMk cId="2170298565" sldId="316"/>
            <ac:spMk id="2" creationId="{00000000-0000-0000-0000-000000000000}"/>
          </ac:spMkLst>
        </pc:spChg>
      </pc:sldChg>
      <pc:sldChg chg="del">
        <pc:chgData name="Brandt Redd" userId="be8ed540b98adac0" providerId="LiveId" clId="{0F5CD89F-13CB-4687-BF48-5005669E6779}" dt="2020-01-13T18:20:40.110" v="4624" actId="47"/>
        <pc:sldMkLst>
          <pc:docMk/>
          <pc:sldMk cId="752124014" sldId="317"/>
        </pc:sldMkLst>
      </pc:sldChg>
      <pc:sldChg chg="del">
        <pc:chgData name="Brandt Redd" userId="be8ed540b98adac0" providerId="LiveId" clId="{0F5CD89F-13CB-4687-BF48-5005669E6779}" dt="2020-01-13T18:21:47.279" v="4629" actId="47"/>
        <pc:sldMkLst>
          <pc:docMk/>
          <pc:sldMk cId="3087946397" sldId="318"/>
        </pc:sldMkLst>
      </pc:sldChg>
      <pc:sldChg chg="del">
        <pc:chgData name="Brandt Redd" userId="be8ed540b98adac0" providerId="LiveId" clId="{0F5CD89F-13CB-4687-BF48-5005669E6779}" dt="2020-01-13T18:21:30.969" v="4625" actId="47"/>
        <pc:sldMkLst>
          <pc:docMk/>
          <pc:sldMk cId="1673939777" sldId="319"/>
        </pc:sldMkLst>
      </pc:sldChg>
      <pc:sldChg chg="del">
        <pc:chgData name="Brandt Redd" userId="be8ed540b98adac0" providerId="LiveId" clId="{0F5CD89F-13CB-4687-BF48-5005669E6779}" dt="2020-01-13T18:23:21.433" v="4631" actId="47"/>
        <pc:sldMkLst>
          <pc:docMk/>
          <pc:sldMk cId="836627078" sldId="320"/>
        </pc:sldMkLst>
      </pc:sldChg>
      <pc:sldChg chg="del">
        <pc:chgData name="Brandt Redd" userId="be8ed540b98adac0" providerId="LiveId" clId="{0F5CD89F-13CB-4687-BF48-5005669E6779}" dt="2020-01-13T18:34:00.012" v="5305" actId="47"/>
        <pc:sldMkLst>
          <pc:docMk/>
          <pc:sldMk cId="66320075" sldId="321"/>
        </pc:sldMkLst>
      </pc:sldChg>
      <pc:sldChg chg="del">
        <pc:chgData name="Brandt Redd" userId="be8ed540b98adac0" providerId="LiveId" clId="{0F5CD89F-13CB-4687-BF48-5005669E6779}" dt="2020-01-13T18:11:51.211" v="4619" actId="47"/>
        <pc:sldMkLst>
          <pc:docMk/>
          <pc:sldMk cId="2024473006" sldId="322"/>
        </pc:sldMkLst>
      </pc:sldChg>
      <pc:sldChg chg="del">
        <pc:chgData name="Brandt Redd" userId="be8ed540b98adac0" providerId="LiveId" clId="{0F5CD89F-13CB-4687-BF48-5005669E6779}" dt="2020-01-13T18:11:46.697" v="4618" actId="47"/>
        <pc:sldMkLst>
          <pc:docMk/>
          <pc:sldMk cId="368212340" sldId="323"/>
        </pc:sldMkLst>
      </pc:sldChg>
      <pc:sldChg chg="del">
        <pc:chgData name="Brandt Redd" userId="be8ed540b98adac0" providerId="LiveId" clId="{0F5CD89F-13CB-4687-BF48-5005669E6779}" dt="2020-01-13T18:34:02.071" v="5306" actId="47"/>
        <pc:sldMkLst>
          <pc:docMk/>
          <pc:sldMk cId="75633133" sldId="324"/>
        </pc:sldMkLst>
      </pc:sldChg>
      <pc:sldChg chg="del">
        <pc:chgData name="Brandt Redd" userId="be8ed540b98adac0" providerId="LiveId" clId="{0F5CD89F-13CB-4687-BF48-5005669E6779}" dt="2020-01-13T18:22:19.901" v="4630" actId="47"/>
        <pc:sldMkLst>
          <pc:docMk/>
          <pc:sldMk cId="269779680" sldId="325"/>
        </pc:sldMkLst>
      </pc:sldChg>
      <pc:sldChg chg="add del">
        <pc:chgData name="Brandt Redd" userId="be8ed540b98adac0" providerId="LiveId" clId="{0F5CD89F-13CB-4687-BF48-5005669E6779}" dt="2020-01-13T17:43:21.182" v="3568" actId="2696"/>
        <pc:sldMkLst>
          <pc:docMk/>
          <pc:sldMk cId="71708751" sldId="326"/>
        </pc:sldMkLst>
      </pc:sldChg>
      <pc:sldChg chg="add ord">
        <pc:chgData name="Brandt Redd" userId="be8ed540b98adac0" providerId="LiveId" clId="{0F5CD89F-13CB-4687-BF48-5005669E6779}" dt="2020-01-13T19:21:01.839" v="6358"/>
        <pc:sldMkLst>
          <pc:docMk/>
          <pc:sldMk cId="2524919244" sldId="326"/>
        </pc:sldMkLst>
      </pc:sldChg>
      <pc:sldChg chg="modSp add del">
        <pc:chgData name="Brandt Redd" userId="be8ed540b98adac0" providerId="LiveId" clId="{0F5CD89F-13CB-4687-BF48-5005669E6779}" dt="2020-01-13T15:55:15.780" v="69" actId="403"/>
        <pc:sldMkLst>
          <pc:docMk/>
          <pc:sldMk cId="0" sldId="327"/>
        </pc:sldMkLst>
        <pc:spChg chg="mod">
          <ac:chgData name="Brandt Redd" userId="be8ed540b98adac0" providerId="LiveId" clId="{0F5CD89F-13CB-4687-BF48-5005669E6779}" dt="2020-01-13T15:54:49.588" v="48" actId="14100"/>
          <ac:spMkLst>
            <pc:docMk/>
            <pc:sldMk cId="0" sldId="327"/>
            <ac:spMk id="2" creationId="{00000000-0000-0000-0000-000000000000}"/>
          </ac:spMkLst>
        </pc:spChg>
        <pc:spChg chg="mod">
          <ac:chgData name="Brandt Redd" userId="be8ed540b98adac0" providerId="LiveId" clId="{0F5CD89F-13CB-4687-BF48-5005669E6779}" dt="2020-01-13T15:55:15.780" v="69" actId="403"/>
          <ac:spMkLst>
            <pc:docMk/>
            <pc:sldMk cId="0" sldId="327"/>
            <ac:spMk id="3" creationId="{00000000-0000-0000-0000-000000000000}"/>
          </ac:spMkLst>
        </pc:spChg>
      </pc:sldChg>
      <pc:sldChg chg="addSp delSp modSp add mod ord setBg">
        <pc:chgData name="Brandt Redd" userId="be8ed540b98adac0" providerId="LiveId" clId="{0F5CD89F-13CB-4687-BF48-5005669E6779}" dt="2020-01-13T16:02:47.401" v="82"/>
        <pc:sldMkLst>
          <pc:docMk/>
          <pc:sldMk cId="1484698798" sldId="328"/>
        </pc:sldMkLst>
        <pc:spChg chg="del">
          <ac:chgData name="Brandt Redd" userId="be8ed540b98adac0" providerId="LiveId" clId="{0F5CD89F-13CB-4687-BF48-5005669E6779}" dt="2020-01-13T15:55:38.588" v="71"/>
          <ac:spMkLst>
            <pc:docMk/>
            <pc:sldMk cId="1484698798" sldId="328"/>
            <ac:spMk id="2" creationId="{561112EF-3A55-43B5-B8E2-B5F3E4653C0E}"/>
          </ac:spMkLst>
        </pc:spChg>
        <pc:spChg chg="del">
          <ac:chgData name="Brandt Redd" userId="be8ed540b98adac0" providerId="LiveId" clId="{0F5CD89F-13CB-4687-BF48-5005669E6779}" dt="2020-01-13T15:55:38.588" v="71"/>
          <ac:spMkLst>
            <pc:docMk/>
            <pc:sldMk cId="1484698798" sldId="328"/>
            <ac:spMk id="3" creationId="{AE281690-9224-4305-980D-66C50CCC10FC}"/>
          </ac:spMkLst>
        </pc:spChg>
        <pc:spChg chg="add">
          <ac:chgData name="Brandt Redd" userId="be8ed540b98adac0" providerId="LiveId" clId="{0F5CD89F-13CB-4687-BF48-5005669E6779}" dt="2020-01-13T15:58:20.311" v="74" actId="26606"/>
          <ac:spMkLst>
            <pc:docMk/>
            <pc:sldMk cId="1484698798" sldId="328"/>
            <ac:spMk id="9" creationId="{21029ED5-F105-4DD2-99C8-1E4422817978}"/>
          </ac:spMkLst>
        </pc:spChg>
        <pc:spChg chg="add">
          <ac:chgData name="Brandt Redd" userId="be8ed540b98adac0" providerId="LiveId" clId="{0F5CD89F-13CB-4687-BF48-5005669E6779}" dt="2020-01-13T15:58:20.311" v="74" actId="26606"/>
          <ac:spMkLst>
            <pc:docMk/>
            <pc:sldMk cId="1484698798" sldId="328"/>
            <ac:spMk id="22" creationId="{5C9652B3-A450-4ED6-8FBF-F536BA60B4D8}"/>
          </ac:spMkLst>
        </pc:spChg>
        <pc:grpChg chg="add">
          <ac:chgData name="Brandt Redd" userId="be8ed540b98adac0" providerId="LiveId" clId="{0F5CD89F-13CB-4687-BF48-5005669E6779}" dt="2020-01-13T15:58:20.311" v="74" actId="26606"/>
          <ac:grpSpMkLst>
            <pc:docMk/>
            <pc:sldMk cId="1484698798" sldId="328"/>
            <ac:grpSpMk id="11" creationId="{2D621E68-BF28-4A1C-B1A2-4E55E139E79A}"/>
          </ac:grpSpMkLst>
        </pc:grpChg>
        <pc:picChg chg="add mod">
          <ac:chgData name="Brandt Redd" userId="be8ed540b98adac0" providerId="LiveId" clId="{0F5CD89F-13CB-4687-BF48-5005669E6779}" dt="2020-01-13T15:59:40.287" v="75"/>
          <ac:picMkLst>
            <pc:docMk/>
            <pc:sldMk cId="1484698798" sldId="328"/>
            <ac:picMk id="4" creationId="{3D6278F8-A9F5-47F7-B787-B63B0A68B7DB}"/>
          </ac:picMkLst>
        </pc:picChg>
      </pc:sldChg>
      <pc:sldChg chg="add ord">
        <pc:chgData name="Brandt Redd" userId="be8ed540b98adac0" providerId="LiveId" clId="{0F5CD89F-13CB-4687-BF48-5005669E6779}" dt="2020-01-13T19:35:07.994" v="6845"/>
        <pc:sldMkLst>
          <pc:docMk/>
          <pc:sldMk cId="2772830755" sldId="329"/>
        </pc:sldMkLst>
      </pc:sldChg>
      <pc:sldChg chg="add">
        <pc:chgData name="Brandt Redd" userId="be8ed540b98adac0" providerId="LiveId" clId="{0F5CD89F-13CB-4687-BF48-5005669E6779}" dt="2020-01-13T18:43:19.299" v="5637"/>
        <pc:sldMkLst>
          <pc:docMk/>
          <pc:sldMk cId="4143844348" sldId="330"/>
        </pc:sldMkLst>
      </pc:sldChg>
      <pc:sldChg chg="add del">
        <pc:chgData name="Brandt Redd" userId="be8ed540b98adac0" providerId="LiveId" clId="{0F5CD89F-13CB-4687-BF48-5005669E6779}" dt="2020-01-13T19:18:07.852" v="6226" actId="47"/>
        <pc:sldMkLst>
          <pc:docMk/>
          <pc:sldMk cId="556227135" sldId="331"/>
        </pc:sldMkLst>
      </pc:sldChg>
      <pc:sldChg chg="add del">
        <pc:chgData name="Brandt Redd" userId="be8ed540b98adac0" providerId="LiveId" clId="{0F5CD89F-13CB-4687-BF48-5005669E6779}" dt="2020-01-13T19:18:07.852" v="6226" actId="47"/>
        <pc:sldMkLst>
          <pc:docMk/>
          <pc:sldMk cId="3187446287" sldId="332"/>
        </pc:sldMkLst>
      </pc:sldChg>
      <pc:sldChg chg="add">
        <pc:chgData name="Brandt Redd" userId="be8ed540b98adac0" providerId="LiveId" clId="{0F5CD89F-13CB-4687-BF48-5005669E6779}" dt="2020-01-13T18:43:19.299" v="5637"/>
        <pc:sldMkLst>
          <pc:docMk/>
          <pc:sldMk cId="1867248481" sldId="333"/>
        </pc:sldMkLst>
      </pc:sldChg>
      <pc:sldChg chg="add">
        <pc:chgData name="Brandt Redd" userId="be8ed540b98adac0" providerId="LiveId" clId="{0F5CD89F-13CB-4687-BF48-5005669E6779}" dt="2020-01-13T18:43:19.299" v="5637"/>
        <pc:sldMkLst>
          <pc:docMk/>
          <pc:sldMk cId="930806012" sldId="334"/>
        </pc:sldMkLst>
      </pc:sldChg>
      <pc:sldChg chg="modSp add">
        <pc:chgData name="Brandt Redd" userId="be8ed540b98adac0" providerId="LiveId" clId="{0F5CD89F-13CB-4687-BF48-5005669E6779}" dt="2020-01-13T19:30:51.321" v="6651" actId="20577"/>
        <pc:sldMkLst>
          <pc:docMk/>
          <pc:sldMk cId="1791371806" sldId="335"/>
        </pc:sldMkLst>
        <pc:spChg chg="mod">
          <ac:chgData name="Brandt Redd" userId="be8ed540b98adac0" providerId="LiveId" clId="{0F5CD89F-13CB-4687-BF48-5005669E6779}" dt="2020-01-13T19:30:51.321" v="6651" actId="20577"/>
          <ac:spMkLst>
            <pc:docMk/>
            <pc:sldMk cId="1791371806" sldId="335"/>
            <ac:spMk id="16386" creationId="{00000000-0000-0000-0000-000000000000}"/>
          </ac:spMkLst>
        </pc:spChg>
      </pc:sldChg>
      <pc:sldChg chg="add">
        <pc:chgData name="Brandt Redd" userId="be8ed540b98adac0" providerId="LiveId" clId="{0F5CD89F-13CB-4687-BF48-5005669E6779}" dt="2020-01-13T18:43:19.299" v="5637"/>
        <pc:sldMkLst>
          <pc:docMk/>
          <pc:sldMk cId="2653236484" sldId="336"/>
        </pc:sldMkLst>
      </pc:sldChg>
      <pc:sldChg chg="add del">
        <pc:chgData name="Brandt Redd" userId="be8ed540b98adac0" providerId="LiveId" clId="{0F5CD89F-13CB-4687-BF48-5005669E6779}" dt="2020-01-13T19:38:58.663" v="7159" actId="47"/>
        <pc:sldMkLst>
          <pc:docMk/>
          <pc:sldMk cId="2190489502" sldId="337"/>
        </pc:sldMkLst>
      </pc:sldChg>
      <pc:sldChg chg="modSp add">
        <pc:chgData name="Brandt Redd" userId="be8ed540b98adac0" providerId="LiveId" clId="{0F5CD89F-13CB-4687-BF48-5005669E6779}" dt="2020-01-13T17:13:53.276" v="2421" actId="20577"/>
        <pc:sldMkLst>
          <pc:docMk/>
          <pc:sldMk cId="1669972071" sldId="338"/>
        </pc:sldMkLst>
        <pc:spChg chg="mod">
          <ac:chgData name="Brandt Redd" userId="be8ed540b98adac0" providerId="LiveId" clId="{0F5CD89F-13CB-4687-BF48-5005669E6779}" dt="2020-01-13T17:13:53.276" v="2421" actId="20577"/>
          <ac:spMkLst>
            <pc:docMk/>
            <pc:sldMk cId="1669972071" sldId="338"/>
            <ac:spMk id="3" creationId="{CFF9ADEB-26B7-44D5-8412-E314341F7DD6}"/>
          </ac:spMkLst>
        </pc:spChg>
      </pc:sldChg>
      <pc:sldChg chg="add">
        <pc:chgData name="Brandt Redd" userId="be8ed540b98adac0" providerId="LiveId" clId="{0F5CD89F-13CB-4687-BF48-5005669E6779}" dt="2020-01-13T18:43:19.299" v="5637"/>
        <pc:sldMkLst>
          <pc:docMk/>
          <pc:sldMk cId="3960594092" sldId="339"/>
        </pc:sldMkLst>
      </pc:sldChg>
      <pc:sldChg chg="modSp add">
        <pc:chgData name="Brandt Redd" userId="be8ed540b98adac0" providerId="LiveId" clId="{0F5CD89F-13CB-4687-BF48-5005669E6779}" dt="2020-01-13T16:02:02.644" v="78" actId="14838"/>
        <pc:sldMkLst>
          <pc:docMk/>
          <pc:sldMk cId="3123075196" sldId="355"/>
        </pc:sldMkLst>
        <pc:spChg chg="mod">
          <ac:chgData name="Brandt Redd" userId="be8ed540b98adac0" providerId="LiveId" clId="{0F5CD89F-13CB-4687-BF48-5005669E6779}" dt="2020-01-13T16:02:02.644" v="78" actId="14838"/>
          <ac:spMkLst>
            <pc:docMk/>
            <pc:sldMk cId="3123075196" sldId="355"/>
            <ac:spMk id="3" creationId="{2696A671-D475-496C-AB17-23AFEFB5A580}"/>
          </ac:spMkLst>
        </pc:spChg>
      </pc:sldChg>
      <pc:sldChg chg="delSp add setBg delDesignElem">
        <pc:chgData name="Brandt Redd" userId="be8ed540b98adac0" providerId="LiveId" clId="{0F5CD89F-13CB-4687-BF48-5005669E6779}" dt="2020-01-13T16:01:12.323" v="77"/>
        <pc:sldMkLst>
          <pc:docMk/>
          <pc:sldMk cId="2722266210" sldId="356"/>
        </pc:sldMkLst>
        <pc:spChg chg="del">
          <ac:chgData name="Brandt Redd" userId="be8ed540b98adac0" providerId="LiveId" clId="{0F5CD89F-13CB-4687-BF48-5005669E6779}" dt="2020-01-13T16:01:12.323" v="77"/>
          <ac:spMkLst>
            <pc:docMk/>
            <pc:sldMk cId="2722266210" sldId="356"/>
            <ac:spMk id="10" creationId="{21029ED5-F105-4DD2-99C8-1E4422817978}"/>
          </ac:spMkLst>
        </pc:spChg>
        <pc:spChg chg="del">
          <ac:chgData name="Brandt Redd" userId="be8ed540b98adac0" providerId="LiveId" clId="{0F5CD89F-13CB-4687-BF48-5005669E6779}" dt="2020-01-13T16:01:12.323" v="77"/>
          <ac:spMkLst>
            <pc:docMk/>
            <pc:sldMk cId="2722266210" sldId="356"/>
            <ac:spMk id="23" creationId="{5C9652B3-A450-4ED6-8FBF-F536BA60B4D8}"/>
          </ac:spMkLst>
        </pc:spChg>
        <pc:grpChg chg="del">
          <ac:chgData name="Brandt Redd" userId="be8ed540b98adac0" providerId="LiveId" clId="{0F5CD89F-13CB-4687-BF48-5005669E6779}" dt="2020-01-13T16:01:12.323" v="77"/>
          <ac:grpSpMkLst>
            <pc:docMk/>
            <pc:sldMk cId="2722266210" sldId="356"/>
            <ac:grpSpMk id="12" creationId="{2D621E68-BF28-4A1C-B1A2-4E55E139E79A}"/>
          </ac:grpSpMkLst>
        </pc:grpChg>
      </pc:sldChg>
      <pc:sldChg chg="modSp add">
        <pc:chgData name="Brandt Redd" userId="be8ed540b98adac0" providerId="LiveId" clId="{0F5CD89F-13CB-4687-BF48-5005669E6779}" dt="2020-01-13T16:03:22.420" v="92" actId="27636"/>
        <pc:sldMkLst>
          <pc:docMk/>
          <pc:sldMk cId="1517945582" sldId="357"/>
        </pc:sldMkLst>
        <pc:spChg chg="mod">
          <ac:chgData name="Brandt Redd" userId="be8ed540b98adac0" providerId="LiveId" clId="{0F5CD89F-13CB-4687-BF48-5005669E6779}" dt="2020-01-13T16:03:22.420" v="92" actId="27636"/>
          <ac:spMkLst>
            <pc:docMk/>
            <pc:sldMk cId="1517945582" sldId="357"/>
            <ac:spMk id="3" creationId="{77F81125-E0A8-4040-A76F-C226F493BC65}"/>
          </ac:spMkLst>
        </pc:spChg>
      </pc:sldChg>
      <pc:sldChg chg="modSp add">
        <pc:chgData name="Brandt Redd" userId="be8ed540b98adac0" providerId="LiveId" clId="{0F5CD89F-13CB-4687-BF48-5005669E6779}" dt="2020-01-13T16:03:08.151" v="86" actId="403"/>
        <pc:sldMkLst>
          <pc:docMk/>
          <pc:sldMk cId="2694256015" sldId="358"/>
        </pc:sldMkLst>
        <pc:spChg chg="mod">
          <ac:chgData name="Brandt Redd" userId="be8ed540b98adac0" providerId="LiveId" clId="{0F5CD89F-13CB-4687-BF48-5005669E6779}" dt="2020-01-13T16:03:08.151" v="86" actId="403"/>
          <ac:spMkLst>
            <pc:docMk/>
            <pc:sldMk cId="2694256015" sldId="358"/>
            <ac:spMk id="3" creationId="{D305E6FB-9AAA-42C6-AF00-8E8175A5CE24}"/>
          </ac:spMkLst>
        </pc:spChg>
      </pc:sldChg>
      <pc:sldChg chg="addSp delSp modSp add">
        <pc:chgData name="Brandt Redd" userId="be8ed540b98adac0" providerId="LiveId" clId="{0F5CD89F-13CB-4687-BF48-5005669E6779}" dt="2020-01-13T16:11:34.712" v="178" actId="21"/>
        <pc:sldMkLst>
          <pc:docMk/>
          <pc:sldMk cId="2922043790" sldId="359"/>
        </pc:sldMkLst>
        <pc:spChg chg="mod">
          <ac:chgData name="Brandt Redd" userId="be8ed540b98adac0" providerId="LiveId" clId="{0F5CD89F-13CB-4687-BF48-5005669E6779}" dt="2020-01-13T16:07:55.425" v="172" actId="6549"/>
          <ac:spMkLst>
            <pc:docMk/>
            <pc:sldMk cId="2922043790" sldId="359"/>
            <ac:spMk id="2" creationId="{859C20BB-B1A7-463F-8CDE-750690D6D954}"/>
          </ac:spMkLst>
        </pc:spChg>
        <pc:spChg chg="del">
          <ac:chgData name="Brandt Redd" userId="be8ed540b98adac0" providerId="LiveId" clId="{0F5CD89F-13CB-4687-BF48-5005669E6779}" dt="2020-01-13T16:05:55.800" v="153"/>
          <ac:spMkLst>
            <pc:docMk/>
            <pc:sldMk cId="2922043790" sldId="359"/>
            <ac:spMk id="3" creationId="{5CD31ABD-776D-4F73-AFA1-E6E7AEA4C101}"/>
          </ac:spMkLst>
        </pc:spChg>
        <pc:picChg chg="add mod modCrop">
          <ac:chgData name="Brandt Redd" userId="be8ed540b98adac0" providerId="LiveId" clId="{0F5CD89F-13CB-4687-BF48-5005669E6779}" dt="2020-01-13T16:07:16.281" v="171" actId="732"/>
          <ac:picMkLst>
            <pc:docMk/>
            <pc:sldMk cId="2922043790" sldId="359"/>
            <ac:picMk id="5" creationId="{F5A6DDE2-C321-4C0D-90B8-C459C53062E2}"/>
          </ac:picMkLst>
        </pc:picChg>
        <pc:picChg chg="add del mod">
          <ac:chgData name="Brandt Redd" userId="be8ed540b98adac0" providerId="LiveId" clId="{0F5CD89F-13CB-4687-BF48-5005669E6779}" dt="2020-01-13T16:11:34.712" v="178" actId="21"/>
          <ac:picMkLst>
            <pc:docMk/>
            <pc:sldMk cId="2922043790" sldId="359"/>
            <ac:picMk id="7" creationId="{4FBC1D85-B416-4FB1-876F-B756E8B5021D}"/>
          </ac:picMkLst>
        </pc:picChg>
      </pc:sldChg>
      <pc:sldChg chg="addSp delSp modSp add">
        <pc:chgData name="Brandt Redd" userId="be8ed540b98adac0" providerId="LiveId" clId="{0F5CD89F-13CB-4687-BF48-5005669E6779}" dt="2020-01-13T16:12:28.712" v="265" actId="1076"/>
        <pc:sldMkLst>
          <pc:docMk/>
          <pc:sldMk cId="1367802477" sldId="360"/>
        </pc:sldMkLst>
        <pc:spChg chg="mod">
          <ac:chgData name="Brandt Redd" userId="be8ed540b98adac0" providerId="LiveId" clId="{0F5CD89F-13CB-4687-BF48-5005669E6779}" dt="2020-01-13T16:12:28.712" v="265" actId="1076"/>
          <ac:spMkLst>
            <pc:docMk/>
            <pc:sldMk cId="1367802477" sldId="360"/>
            <ac:spMk id="2" creationId="{3AE3CB53-A9A7-4236-B279-7A5DD8D01FDC}"/>
          </ac:spMkLst>
        </pc:spChg>
        <pc:spChg chg="del">
          <ac:chgData name="Brandt Redd" userId="be8ed540b98adac0" providerId="LiveId" clId="{0F5CD89F-13CB-4687-BF48-5005669E6779}" dt="2020-01-13T16:11:42.245" v="180"/>
          <ac:spMkLst>
            <pc:docMk/>
            <pc:sldMk cId="1367802477" sldId="360"/>
            <ac:spMk id="3" creationId="{D6921B36-FE3F-4EC2-AD33-5301B17B1549}"/>
          </ac:spMkLst>
        </pc:spChg>
        <pc:picChg chg="add mod">
          <ac:chgData name="Brandt Redd" userId="be8ed540b98adac0" providerId="LiveId" clId="{0F5CD89F-13CB-4687-BF48-5005669E6779}" dt="2020-01-13T16:11:42.245" v="180"/>
          <ac:picMkLst>
            <pc:docMk/>
            <pc:sldMk cId="1367802477" sldId="360"/>
            <ac:picMk id="4" creationId="{60F0C041-7B9E-4C46-99B8-938653DCC14B}"/>
          </ac:picMkLst>
        </pc:picChg>
      </pc:sldChg>
      <pc:sldChg chg="addSp delSp modSp add">
        <pc:chgData name="Brandt Redd" userId="be8ed540b98adac0" providerId="LiveId" clId="{0F5CD89F-13CB-4687-BF48-5005669E6779}" dt="2020-01-13T16:20:52.614" v="588" actId="20577"/>
        <pc:sldMkLst>
          <pc:docMk/>
          <pc:sldMk cId="3897099003" sldId="361"/>
        </pc:sldMkLst>
        <pc:spChg chg="del">
          <ac:chgData name="Brandt Redd" userId="be8ed540b98adac0" providerId="LiveId" clId="{0F5CD89F-13CB-4687-BF48-5005669E6779}" dt="2020-01-13T16:12:50.581" v="267" actId="478"/>
          <ac:spMkLst>
            <pc:docMk/>
            <pc:sldMk cId="3897099003" sldId="361"/>
            <ac:spMk id="2" creationId="{16A8D9A5-1926-45A5-BDD3-62B445372334}"/>
          </ac:spMkLst>
        </pc:spChg>
        <pc:spChg chg="add del mod">
          <ac:chgData name="Brandt Redd" userId="be8ed540b98adac0" providerId="LiveId" clId="{0F5CD89F-13CB-4687-BF48-5005669E6779}" dt="2020-01-13T16:13:39.116" v="290" actId="478"/>
          <ac:spMkLst>
            <pc:docMk/>
            <pc:sldMk cId="3897099003" sldId="361"/>
            <ac:spMk id="3" creationId="{E64736EE-E724-4706-8936-FD92656B58BA}"/>
          </ac:spMkLst>
        </pc:spChg>
        <pc:spChg chg="add mod">
          <ac:chgData name="Brandt Redd" userId="be8ed540b98adac0" providerId="LiveId" clId="{0F5CD89F-13CB-4687-BF48-5005669E6779}" dt="2020-01-13T16:20:52.614" v="588" actId="20577"/>
          <ac:spMkLst>
            <pc:docMk/>
            <pc:sldMk cId="3897099003" sldId="361"/>
            <ac:spMk id="4" creationId="{C2608FA1-2A8E-443C-BF40-D34639B19ED8}"/>
          </ac:spMkLst>
        </pc:spChg>
        <pc:spChg chg="add mod">
          <ac:chgData name="Brandt Redd" userId="be8ed540b98adac0" providerId="LiveId" clId="{0F5CD89F-13CB-4687-BF48-5005669E6779}" dt="2020-01-13T16:20:44.505" v="578" actId="403"/>
          <ac:spMkLst>
            <pc:docMk/>
            <pc:sldMk cId="3897099003" sldId="361"/>
            <ac:spMk id="5" creationId="{E5F422D9-976C-479B-BD8B-05E1B96F239E}"/>
          </ac:spMkLst>
        </pc:spChg>
      </pc:sldChg>
      <pc:sldChg chg="addSp delSp modSp add">
        <pc:chgData name="Brandt Redd" userId="be8ed540b98adac0" providerId="LiveId" clId="{0F5CD89F-13CB-4687-BF48-5005669E6779}" dt="2020-01-13T16:52:25.944" v="1472" actId="14100"/>
        <pc:sldMkLst>
          <pc:docMk/>
          <pc:sldMk cId="756517670" sldId="362"/>
        </pc:sldMkLst>
        <pc:spChg chg="mod">
          <ac:chgData name="Brandt Redd" userId="be8ed540b98adac0" providerId="LiveId" clId="{0F5CD89F-13CB-4687-BF48-5005669E6779}" dt="2020-01-13T16:28:11.702" v="650" actId="6549"/>
          <ac:spMkLst>
            <pc:docMk/>
            <pc:sldMk cId="756517670" sldId="362"/>
            <ac:spMk id="2" creationId="{714159A0-5BBB-4D5F-9231-106CEEEFF7B1}"/>
          </ac:spMkLst>
        </pc:spChg>
        <pc:spChg chg="del">
          <ac:chgData name="Brandt Redd" userId="be8ed540b98adac0" providerId="LiveId" clId="{0F5CD89F-13CB-4687-BF48-5005669E6779}" dt="2020-01-13T16:22:55.403" v="609" actId="478"/>
          <ac:spMkLst>
            <pc:docMk/>
            <pc:sldMk cId="756517670" sldId="362"/>
            <ac:spMk id="3" creationId="{06976084-68D6-499D-996C-F8D3F42CB2FB}"/>
          </ac:spMkLst>
        </pc:spChg>
        <pc:spChg chg="add mod">
          <ac:chgData name="Brandt Redd" userId="be8ed540b98adac0" providerId="LiveId" clId="{0F5CD89F-13CB-4687-BF48-5005669E6779}" dt="2020-01-13T16:43:04.307" v="1066" actId="1037"/>
          <ac:spMkLst>
            <pc:docMk/>
            <pc:sldMk cId="756517670" sldId="362"/>
            <ac:spMk id="10" creationId="{42F98DB4-53BD-49BA-9257-6EF9F3E490C6}"/>
          </ac:spMkLst>
        </pc:spChg>
        <pc:spChg chg="add mod">
          <ac:chgData name="Brandt Redd" userId="be8ed540b98adac0" providerId="LiveId" clId="{0F5CD89F-13CB-4687-BF48-5005669E6779}" dt="2020-01-13T16:43:04.307" v="1066" actId="1037"/>
          <ac:spMkLst>
            <pc:docMk/>
            <pc:sldMk cId="756517670" sldId="362"/>
            <ac:spMk id="23" creationId="{10E9A67D-1601-46C4-9CBC-D0DC928EBF4F}"/>
          </ac:spMkLst>
        </pc:spChg>
        <pc:spChg chg="add mod">
          <ac:chgData name="Brandt Redd" userId="be8ed540b98adac0" providerId="LiveId" clId="{0F5CD89F-13CB-4687-BF48-5005669E6779}" dt="2020-01-13T16:43:04.307" v="1066" actId="1037"/>
          <ac:spMkLst>
            <pc:docMk/>
            <pc:sldMk cId="756517670" sldId="362"/>
            <ac:spMk id="24" creationId="{012A7CED-9BF1-4F80-B144-47BB806784CB}"/>
          </ac:spMkLst>
        </pc:spChg>
        <pc:spChg chg="add mod">
          <ac:chgData name="Brandt Redd" userId="be8ed540b98adac0" providerId="LiveId" clId="{0F5CD89F-13CB-4687-BF48-5005669E6779}" dt="2020-01-13T16:43:04.307" v="1066" actId="1037"/>
          <ac:spMkLst>
            <pc:docMk/>
            <pc:sldMk cId="756517670" sldId="362"/>
            <ac:spMk id="25" creationId="{77C574C8-4C7F-4BE6-81E5-D7E2D549F51E}"/>
          </ac:spMkLst>
        </pc:spChg>
        <pc:spChg chg="add mod">
          <ac:chgData name="Brandt Redd" userId="be8ed540b98adac0" providerId="LiveId" clId="{0F5CD89F-13CB-4687-BF48-5005669E6779}" dt="2020-01-13T16:43:04.307" v="1066" actId="1037"/>
          <ac:spMkLst>
            <pc:docMk/>
            <pc:sldMk cId="756517670" sldId="362"/>
            <ac:spMk id="26" creationId="{36317162-9AB6-4338-8E3A-D35E56C46BD1}"/>
          </ac:spMkLst>
        </pc:spChg>
        <pc:spChg chg="add mod">
          <ac:chgData name="Brandt Redd" userId="be8ed540b98adac0" providerId="LiveId" clId="{0F5CD89F-13CB-4687-BF48-5005669E6779}" dt="2020-01-13T16:43:04.307" v="1066" actId="1037"/>
          <ac:spMkLst>
            <pc:docMk/>
            <pc:sldMk cId="756517670" sldId="362"/>
            <ac:spMk id="27" creationId="{C5A4BE57-C033-4AAE-AFD1-0423172A3304}"/>
          </ac:spMkLst>
        </pc:spChg>
        <pc:spChg chg="add mod">
          <ac:chgData name="Brandt Redd" userId="be8ed540b98adac0" providerId="LiveId" clId="{0F5CD89F-13CB-4687-BF48-5005669E6779}" dt="2020-01-13T16:43:04.307" v="1066" actId="1037"/>
          <ac:spMkLst>
            <pc:docMk/>
            <pc:sldMk cId="756517670" sldId="362"/>
            <ac:spMk id="28" creationId="{C5E63467-6296-4A73-B5D8-F68B5687CE1E}"/>
          </ac:spMkLst>
        </pc:spChg>
        <pc:spChg chg="add mod">
          <ac:chgData name="Brandt Redd" userId="be8ed540b98adac0" providerId="LiveId" clId="{0F5CD89F-13CB-4687-BF48-5005669E6779}" dt="2020-01-13T16:43:22.257" v="1149" actId="20577"/>
          <ac:spMkLst>
            <pc:docMk/>
            <pc:sldMk cId="756517670" sldId="362"/>
            <ac:spMk id="43" creationId="{6D55D66B-F1D5-4410-9327-5B6CF8033515}"/>
          </ac:spMkLst>
        </pc:spChg>
        <pc:spChg chg="add mod">
          <ac:chgData name="Brandt Redd" userId="be8ed540b98adac0" providerId="LiveId" clId="{0F5CD89F-13CB-4687-BF48-5005669E6779}" dt="2020-01-13T16:46:58.757" v="1176" actId="1037"/>
          <ac:spMkLst>
            <pc:docMk/>
            <pc:sldMk cId="756517670" sldId="362"/>
            <ac:spMk id="54" creationId="{E855FEF8-9E9D-4AA4-A704-67D4D973CAA5}"/>
          </ac:spMkLst>
        </pc:spChg>
        <pc:spChg chg="add mod">
          <ac:chgData name="Brandt Redd" userId="be8ed540b98adac0" providerId="LiveId" clId="{0F5CD89F-13CB-4687-BF48-5005669E6779}" dt="2020-01-13T16:43:15.805" v="1140" actId="1035"/>
          <ac:spMkLst>
            <pc:docMk/>
            <pc:sldMk cId="756517670" sldId="362"/>
            <ac:spMk id="55" creationId="{54AFFA36-8CF4-4E78-9BCB-C1CC6B6E5BED}"/>
          </ac:spMkLst>
        </pc:spChg>
        <pc:spChg chg="add mod">
          <ac:chgData name="Brandt Redd" userId="be8ed540b98adac0" providerId="LiveId" clId="{0F5CD89F-13CB-4687-BF48-5005669E6779}" dt="2020-01-13T16:43:15.805" v="1140" actId="1035"/>
          <ac:spMkLst>
            <pc:docMk/>
            <pc:sldMk cId="756517670" sldId="362"/>
            <ac:spMk id="56" creationId="{4B1C1937-9C4D-41D0-A305-1079D5CD0C89}"/>
          </ac:spMkLst>
        </pc:spChg>
        <pc:spChg chg="add mod">
          <ac:chgData name="Brandt Redd" userId="be8ed540b98adac0" providerId="LiveId" clId="{0F5CD89F-13CB-4687-BF48-5005669E6779}" dt="2020-01-13T16:43:15.805" v="1140" actId="1035"/>
          <ac:spMkLst>
            <pc:docMk/>
            <pc:sldMk cId="756517670" sldId="362"/>
            <ac:spMk id="57" creationId="{BBCBC689-727E-4A67-93A5-E40AF64A50BD}"/>
          </ac:spMkLst>
        </pc:spChg>
        <pc:spChg chg="add mod">
          <ac:chgData name="Brandt Redd" userId="be8ed540b98adac0" providerId="LiveId" clId="{0F5CD89F-13CB-4687-BF48-5005669E6779}" dt="2020-01-13T16:43:15.805" v="1140" actId="1035"/>
          <ac:spMkLst>
            <pc:docMk/>
            <pc:sldMk cId="756517670" sldId="362"/>
            <ac:spMk id="58" creationId="{15F2F1AC-31E0-4825-90AD-C9F7C57473F0}"/>
          </ac:spMkLst>
        </pc:spChg>
        <pc:spChg chg="add del mod">
          <ac:chgData name="Brandt Redd" userId="be8ed540b98adac0" providerId="LiveId" clId="{0F5CD89F-13CB-4687-BF48-5005669E6779}" dt="2020-01-13T16:43:25.622" v="1150" actId="478"/>
          <ac:spMkLst>
            <pc:docMk/>
            <pc:sldMk cId="756517670" sldId="362"/>
            <ac:spMk id="59" creationId="{A77A6FB9-0999-4718-B65C-FAEFF73471D6}"/>
          </ac:spMkLst>
        </pc:spChg>
        <pc:spChg chg="add mod">
          <ac:chgData name="Brandt Redd" userId="be8ed540b98adac0" providerId="LiveId" clId="{0F5CD89F-13CB-4687-BF48-5005669E6779}" dt="2020-01-13T16:47:22.878" v="1181" actId="14100"/>
          <ac:spMkLst>
            <pc:docMk/>
            <pc:sldMk cId="756517670" sldId="362"/>
            <ac:spMk id="67" creationId="{5FEE7546-16C1-4685-9608-514806813020}"/>
          </ac:spMkLst>
        </pc:spChg>
        <pc:spChg chg="add mod">
          <ac:chgData name="Brandt Redd" userId="be8ed540b98adac0" providerId="LiveId" clId="{0F5CD89F-13CB-4687-BF48-5005669E6779}" dt="2020-01-13T16:47:15.501" v="1179" actId="14100"/>
          <ac:spMkLst>
            <pc:docMk/>
            <pc:sldMk cId="756517670" sldId="362"/>
            <ac:spMk id="68" creationId="{2F315E34-302F-463C-904E-20484953639F}"/>
          </ac:spMkLst>
        </pc:spChg>
        <pc:spChg chg="add mod">
          <ac:chgData name="Brandt Redd" userId="be8ed540b98adac0" providerId="LiveId" clId="{0F5CD89F-13CB-4687-BF48-5005669E6779}" dt="2020-01-13T16:47:51.393" v="1202" actId="14100"/>
          <ac:spMkLst>
            <pc:docMk/>
            <pc:sldMk cId="756517670" sldId="362"/>
            <ac:spMk id="69" creationId="{E30ED9FE-3954-427C-82A2-5017EC96FB14}"/>
          </ac:spMkLst>
        </pc:spChg>
        <pc:spChg chg="add mod">
          <ac:chgData name="Brandt Redd" userId="be8ed540b98adac0" providerId="LiveId" clId="{0F5CD89F-13CB-4687-BF48-5005669E6779}" dt="2020-01-13T16:48:25.835" v="1209" actId="14100"/>
          <ac:spMkLst>
            <pc:docMk/>
            <pc:sldMk cId="756517670" sldId="362"/>
            <ac:spMk id="70" creationId="{D9E0B51E-B644-40B8-96C6-B523B5286E8C}"/>
          </ac:spMkLst>
        </pc:spChg>
        <pc:spChg chg="add mod">
          <ac:chgData name="Brandt Redd" userId="be8ed540b98adac0" providerId="LiveId" clId="{0F5CD89F-13CB-4687-BF48-5005669E6779}" dt="2020-01-13T16:50:35.335" v="1290" actId="20577"/>
          <ac:spMkLst>
            <pc:docMk/>
            <pc:sldMk cId="756517670" sldId="362"/>
            <ac:spMk id="71" creationId="{32077EC9-45AA-4E0C-BE81-B124558284A7}"/>
          </ac:spMkLst>
        </pc:spChg>
        <pc:spChg chg="add mod">
          <ac:chgData name="Brandt Redd" userId="be8ed540b98adac0" providerId="LiveId" clId="{0F5CD89F-13CB-4687-BF48-5005669E6779}" dt="2020-01-13T16:52:25.944" v="1472" actId="14100"/>
          <ac:spMkLst>
            <pc:docMk/>
            <pc:sldMk cId="756517670" sldId="362"/>
            <ac:spMk id="72" creationId="{82B7D044-5581-4F4D-A907-D39E516C02A5}"/>
          </ac:spMkLst>
        </pc:spChg>
        <pc:picChg chg="add mod modCrop">
          <ac:chgData name="Brandt Redd" userId="be8ed540b98adac0" providerId="LiveId" clId="{0F5CD89F-13CB-4687-BF48-5005669E6779}" dt="2020-01-13T16:24:33.978" v="619" actId="732"/>
          <ac:picMkLst>
            <pc:docMk/>
            <pc:sldMk cId="756517670" sldId="362"/>
            <ac:picMk id="5" creationId="{BE9CE8C4-E698-4A90-8529-077015CFC333}"/>
          </ac:picMkLst>
        </pc:picChg>
        <pc:picChg chg="add del mod ord">
          <ac:chgData name="Brandt Redd" userId="be8ed540b98adac0" providerId="LiveId" clId="{0F5CD89F-13CB-4687-BF48-5005669E6779}" dt="2020-01-13T16:26:16.492" v="626" actId="478"/>
          <ac:picMkLst>
            <pc:docMk/>
            <pc:sldMk cId="756517670" sldId="362"/>
            <ac:picMk id="7" creationId="{704FF2BD-70DD-44A1-B918-D4FE4B080095}"/>
          </ac:picMkLst>
        </pc:picChg>
        <pc:picChg chg="add del mod modCrop">
          <ac:chgData name="Brandt Redd" userId="be8ed540b98adac0" providerId="LiveId" clId="{0F5CD89F-13CB-4687-BF48-5005669E6779}" dt="2020-01-13T16:27:41.195" v="638" actId="478"/>
          <ac:picMkLst>
            <pc:docMk/>
            <pc:sldMk cId="756517670" sldId="362"/>
            <ac:picMk id="9" creationId="{E57EE6F0-7E27-4481-9BB0-BEA1851EAF04}"/>
          </ac:picMkLst>
        </pc:picChg>
        <pc:cxnChg chg="add mod">
          <ac:chgData name="Brandt Redd" userId="be8ed540b98adac0" providerId="LiveId" clId="{0F5CD89F-13CB-4687-BF48-5005669E6779}" dt="2020-01-13T16:43:04.307" v="1066" actId="1037"/>
          <ac:cxnSpMkLst>
            <pc:docMk/>
            <pc:sldMk cId="756517670" sldId="362"/>
            <ac:cxnSpMk id="12" creationId="{D1D10D07-A8EC-447C-B796-463E05AF2E40}"/>
          </ac:cxnSpMkLst>
        </pc:cxnChg>
        <pc:cxnChg chg="add mod">
          <ac:chgData name="Brandt Redd" userId="be8ed540b98adac0" providerId="LiveId" clId="{0F5CD89F-13CB-4687-BF48-5005669E6779}" dt="2020-01-13T16:43:04.307" v="1066" actId="1037"/>
          <ac:cxnSpMkLst>
            <pc:docMk/>
            <pc:sldMk cId="756517670" sldId="362"/>
            <ac:cxnSpMk id="14" creationId="{79184DBD-9F0F-4C00-9DA7-171D920F9FD2}"/>
          </ac:cxnSpMkLst>
        </pc:cxnChg>
        <pc:cxnChg chg="add mod">
          <ac:chgData name="Brandt Redd" userId="be8ed540b98adac0" providerId="LiveId" clId="{0F5CD89F-13CB-4687-BF48-5005669E6779}" dt="2020-01-13T16:43:04.307" v="1066" actId="1037"/>
          <ac:cxnSpMkLst>
            <pc:docMk/>
            <pc:sldMk cId="756517670" sldId="362"/>
            <ac:cxnSpMk id="15" creationId="{F4FF21EA-6481-48E5-BCAE-5FBA1A3830DD}"/>
          </ac:cxnSpMkLst>
        </pc:cxnChg>
        <pc:cxnChg chg="add mod">
          <ac:chgData name="Brandt Redd" userId="be8ed540b98adac0" providerId="LiveId" clId="{0F5CD89F-13CB-4687-BF48-5005669E6779}" dt="2020-01-13T16:43:04.307" v="1066" actId="1037"/>
          <ac:cxnSpMkLst>
            <pc:docMk/>
            <pc:sldMk cId="756517670" sldId="362"/>
            <ac:cxnSpMk id="16" creationId="{BCD23C5D-99D3-4BD3-BE64-CDBC17B25B98}"/>
          </ac:cxnSpMkLst>
        </pc:cxnChg>
        <pc:cxnChg chg="add mod">
          <ac:chgData name="Brandt Redd" userId="be8ed540b98adac0" providerId="LiveId" clId="{0F5CD89F-13CB-4687-BF48-5005669E6779}" dt="2020-01-13T16:43:04.307" v="1066" actId="1037"/>
          <ac:cxnSpMkLst>
            <pc:docMk/>
            <pc:sldMk cId="756517670" sldId="362"/>
            <ac:cxnSpMk id="17" creationId="{4AAF7D21-52FC-4609-A2CC-20B920D39008}"/>
          </ac:cxnSpMkLst>
        </pc:cxnChg>
        <pc:cxnChg chg="add mod">
          <ac:chgData name="Brandt Redd" userId="be8ed540b98adac0" providerId="LiveId" clId="{0F5CD89F-13CB-4687-BF48-5005669E6779}" dt="2020-01-13T16:43:04.307" v="1066" actId="1037"/>
          <ac:cxnSpMkLst>
            <pc:docMk/>
            <pc:sldMk cId="756517670" sldId="362"/>
            <ac:cxnSpMk id="18" creationId="{F9945EDB-1A3E-4D0B-AC75-E9CB7CA57E86}"/>
          </ac:cxnSpMkLst>
        </pc:cxnChg>
        <pc:cxnChg chg="add mod">
          <ac:chgData name="Brandt Redd" userId="be8ed540b98adac0" providerId="LiveId" clId="{0F5CD89F-13CB-4687-BF48-5005669E6779}" dt="2020-01-13T16:43:04.307" v="1066" actId="1037"/>
          <ac:cxnSpMkLst>
            <pc:docMk/>
            <pc:sldMk cId="756517670" sldId="362"/>
            <ac:cxnSpMk id="19" creationId="{E271E3E7-BE82-4BEF-B355-8DD2D7F8FBA4}"/>
          </ac:cxnSpMkLst>
        </pc:cxnChg>
        <pc:cxnChg chg="add mod">
          <ac:chgData name="Brandt Redd" userId="be8ed540b98adac0" providerId="LiveId" clId="{0F5CD89F-13CB-4687-BF48-5005669E6779}" dt="2020-01-13T16:43:04.307" v="1066" actId="1037"/>
          <ac:cxnSpMkLst>
            <pc:docMk/>
            <pc:sldMk cId="756517670" sldId="362"/>
            <ac:cxnSpMk id="20" creationId="{43C76FA0-0738-48C9-A890-ACA67285C3EE}"/>
          </ac:cxnSpMkLst>
        </pc:cxnChg>
        <pc:cxnChg chg="add mod">
          <ac:chgData name="Brandt Redd" userId="be8ed540b98adac0" providerId="LiveId" clId="{0F5CD89F-13CB-4687-BF48-5005669E6779}" dt="2020-01-13T16:43:04.307" v="1066" actId="1037"/>
          <ac:cxnSpMkLst>
            <pc:docMk/>
            <pc:sldMk cId="756517670" sldId="362"/>
            <ac:cxnSpMk id="21" creationId="{B55398D8-0113-4F8C-89CA-E96933C76C21}"/>
          </ac:cxnSpMkLst>
        </pc:cxnChg>
        <pc:cxnChg chg="add mod">
          <ac:chgData name="Brandt Redd" userId="be8ed540b98adac0" providerId="LiveId" clId="{0F5CD89F-13CB-4687-BF48-5005669E6779}" dt="2020-01-13T16:43:04.307" v="1066" actId="1037"/>
          <ac:cxnSpMkLst>
            <pc:docMk/>
            <pc:sldMk cId="756517670" sldId="362"/>
            <ac:cxnSpMk id="22" creationId="{1C004431-C229-443F-A61F-2D6DF16E0C53}"/>
          </ac:cxnSpMkLst>
        </pc:cxnChg>
        <pc:cxnChg chg="add del mod">
          <ac:chgData name="Brandt Redd" userId="be8ed540b98adac0" providerId="LiveId" clId="{0F5CD89F-13CB-4687-BF48-5005669E6779}" dt="2020-01-13T16:35:48.997" v="861"/>
          <ac:cxnSpMkLst>
            <pc:docMk/>
            <pc:sldMk cId="756517670" sldId="362"/>
            <ac:cxnSpMk id="29" creationId="{18C0C8F6-EB8B-492E-8739-DFC24F56A419}"/>
          </ac:cxnSpMkLst>
        </pc:cxnChg>
        <pc:cxnChg chg="add del mod">
          <ac:chgData name="Brandt Redd" userId="be8ed540b98adac0" providerId="LiveId" clId="{0F5CD89F-13CB-4687-BF48-5005669E6779}" dt="2020-01-13T16:35:48.997" v="861"/>
          <ac:cxnSpMkLst>
            <pc:docMk/>
            <pc:sldMk cId="756517670" sldId="362"/>
            <ac:cxnSpMk id="30" creationId="{71ECAE98-A845-45FB-93F6-5938BE84D65B}"/>
          </ac:cxnSpMkLst>
        </pc:cxnChg>
        <pc:cxnChg chg="add mod">
          <ac:chgData name="Brandt Redd" userId="be8ed540b98adac0" providerId="LiveId" clId="{0F5CD89F-13CB-4687-BF48-5005669E6779}" dt="2020-01-13T16:43:04.307" v="1066" actId="1037"/>
          <ac:cxnSpMkLst>
            <pc:docMk/>
            <pc:sldMk cId="756517670" sldId="362"/>
            <ac:cxnSpMk id="32" creationId="{C117FD5C-58F7-413B-92B0-963793030334}"/>
          </ac:cxnSpMkLst>
        </pc:cxnChg>
        <pc:cxnChg chg="add mod">
          <ac:chgData name="Brandt Redd" userId="be8ed540b98adac0" providerId="LiveId" clId="{0F5CD89F-13CB-4687-BF48-5005669E6779}" dt="2020-01-13T16:43:04.307" v="1066" actId="1037"/>
          <ac:cxnSpMkLst>
            <pc:docMk/>
            <pc:sldMk cId="756517670" sldId="362"/>
            <ac:cxnSpMk id="33" creationId="{A1EA20AE-64EE-4CB6-B61D-87F8F6566729}"/>
          </ac:cxnSpMkLst>
        </pc:cxnChg>
        <pc:cxnChg chg="add mod">
          <ac:chgData name="Brandt Redd" userId="be8ed540b98adac0" providerId="LiveId" clId="{0F5CD89F-13CB-4687-BF48-5005669E6779}" dt="2020-01-13T16:43:04.307" v="1066" actId="1037"/>
          <ac:cxnSpMkLst>
            <pc:docMk/>
            <pc:sldMk cId="756517670" sldId="362"/>
            <ac:cxnSpMk id="34" creationId="{95C673EB-95F9-42B5-AA24-A8206A4A9723}"/>
          </ac:cxnSpMkLst>
        </pc:cxnChg>
        <pc:cxnChg chg="add mod">
          <ac:chgData name="Brandt Redd" userId="be8ed540b98adac0" providerId="LiveId" clId="{0F5CD89F-13CB-4687-BF48-5005669E6779}" dt="2020-01-13T16:43:04.307" v="1066" actId="1037"/>
          <ac:cxnSpMkLst>
            <pc:docMk/>
            <pc:sldMk cId="756517670" sldId="362"/>
            <ac:cxnSpMk id="35" creationId="{507BC0F3-B461-4BA7-931D-8DBDBC347649}"/>
          </ac:cxnSpMkLst>
        </pc:cxnChg>
        <pc:cxnChg chg="add mod">
          <ac:chgData name="Brandt Redd" userId="be8ed540b98adac0" providerId="LiveId" clId="{0F5CD89F-13CB-4687-BF48-5005669E6779}" dt="2020-01-13T16:43:04.307" v="1066" actId="1037"/>
          <ac:cxnSpMkLst>
            <pc:docMk/>
            <pc:sldMk cId="756517670" sldId="362"/>
            <ac:cxnSpMk id="36" creationId="{C62C6100-6E59-40FB-BFBF-09A2FB808C1C}"/>
          </ac:cxnSpMkLst>
        </pc:cxnChg>
        <pc:cxnChg chg="add mod">
          <ac:chgData name="Brandt Redd" userId="be8ed540b98adac0" providerId="LiveId" clId="{0F5CD89F-13CB-4687-BF48-5005669E6779}" dt="2020-01-13T16:46:58.757" v="1176" actId="1037"/>
          <ac:cxnSpMkLst>
            <pc:docMk/>
            <pc:sldMk cId="756517670" sldId="362"/>
            <ac:cxnSpMk id="44" creationId="{9D95E8B4-5101-420A-8FC2-10F56F94B1EE}"/>
          </ac:cxnSpMkLst>
        </pc:cxnChg>
        <pc:cxnChg chg="add mod">
          <ac:chgData name="Brandt Redd" userId="be8ed540b98adac0" providerId="LiveId" clId="{0F5CD89F-13CB-4687-BF48-5005669E6779}" dt="2020-01-13T16:46:58.757" v="1176" actId="1037"/>
          <ac:cxnSpMkLst>
            <pc:docMk/>
            <pc:sldMk cId="756517670" sldId="362"/>
            <ac:cxnSpMk id="45" creationId="{CF38ACB1-9F39-479E-805D-3A428494DE70}"/>
          </ac:cxnSpMkLst>
        </pc:cxnChg>
        <pc:cxnChg chg="add mod">
          <ac:chgData name="Brandt Redd" userId="be8ed540b98adac0" providerId="LiveId" clId="{0F5CD89F-13CB-4687-BF48-5005669E6779}" dt="2020-01-13T16:43:15.805" v="1140" actId="1035"/>
          <ac:cxnSpMkLst>
            <pc:docMk/>
            <pc:sldMk cId="756517670" sldId="362"/>
            <ac:cxnSpMk id="46" creationId="{6A3124DA-8D0C-4B7A-B4BC-E8E28C38FF63}"/>
          </ac:cxnSpMkLst>
        </pc:cxnChg>
        <pc:cxnChg chg="add mod">
          <ac:chgData name="Brandt Redd" userId="be8ed540b98adac0" providerId="LiveId" clId="{0F5CD89F-13CB-4687-BF48-5005669E6779}" dt="2020-01-13T16:43:15.805" v="1140" actId="1035"/>
          <ac:cxnSpMkLst>
            <pc:docMk/>
            <pc:sldMk cId="756517670" sldId="362"/>
            <ac:cxnSpMk id="47" creationId="{F450321C-AE14-42BA-BFF2-F6CF268B0705}"/>
          </ac:cxnSpMkLst>
        </pc:cxnChg>
        <pc:cxnChg chg="add mod">
          <ac:chgData name="Brandt Redd" userId="be8ed540b98adac0" providerId="LiveId" clId="{0F5CD89F-13CB-4687-BF48-5005669E6779}" dt="2020-01-13T16:43:15.805" v="1140" actId="1035"/>
          <ac:cxnSpMkLst>
            <pc:docMk/>
            <pc:sldMk cId="756517670" sldId="362"/>
            <ac:cxnSpMk id="48" creationId="{5581B50F-D397-4086-B468-EA73D6F78D99}"/>
          </ac:cxnSpMkLst>
        </pc:cxnChg>
        <pc:cxnChg chg="add mod">
          <ac:chgData name="Brandt Redd" userId="be8ed540b98adac0" providerId="LiveId" clId="{0F5CD89F-13CB-4687-BF48-5005669E6779}" dt="2020-01-13T16:43:15.805" v="1140" actId="1035"/>
          <ac:cxnSpMkLst>
            <pc:docMk/>
            <pc:sldMk cId="756517670" sldId="362"/>
            <ac:cxnSpMk id="49" creationId="{BE455571-1E4C-4D35-853C-1B818C041D76}"/>
          </ac:cxnSpMkLst>
        </pc:cxnChg>
        <pc:cxnChg chg="add mod">
          <ac:chgData name="Brandt Redd" userId="be8ed540b98adac0" providerId="LiveId" clId="{0F5CD89F-13CB-4687-BF48-5005669E6779}" dt="2020-01-13T16:43:15.805" v="1140" actId="1035"/>
          <ac:cxnSpMkLst>
            <pc:docMk/>
            <pc:sldMk cId="756517670" sldId="362"/>
            <ac:cxnSpMk id="50" creationId="{7029F26F-9A91-4C8B-AF4B-8D238152C24A}"/>
          </ac:cxnSpMkLst>
        </pc:cxnChg>
        <pc:cxnChg chg="add mod">
          <ac:chgData name="Brandt Redd" userId="be8ed540b98adac0" providerId="LiveId" clId="{0F5CD89F-13CB-4687-BF48-5005669E6779}" dt="2020-01-13T16:43:15.805" v="1140" actId="1035"/>
          <ac:cxnSpMkLst>
            <pc:docMk/>
            <pc:sldMk cId="756517670" sldId="362"/>
            <ac:cxnSpMk id="51" creationId="{F0C47ADA-3682-43E0-B347-830AB5687DC5}"/>
          </ac:cxnSpMkLst>
        </pc:cxnChg>
        <pc:cxnChg chg="add mod">
          <ac:chgData name="Brandt Redd" userId="be8ed540b98adac0" providerId="LiveId" clId="{0F5CD89F-13CB-4687-BF48-5005669E6779}" dt="2020-01-13T16:43:15.805" v="1140" actId="1035"/>
          <ac:cxnSpMkLst>
            <pc:docMk/>
            <pc:sldMk cId="756517670" sldId="362"/>
            <ac:cxnSpMk id="52" creationId="{E4BCFE2A-4CB8-4F8A-B27A-FD52FFE43962}"/>
          </ac:cxnSpMkLst>
        </pc:cxnChg>
        <pc:cxnChg chg="add mod">
          <ac:chgData name="Brandt Redd" userId="be8ed540b98adac0" providerId="LiveId" clId="{0F5CD89F-13CB-4687-BF48-5005669E6779}" dt="2020-01-13T16:43:15.805" v="1140" actId="1035"/>
          <ac:cxnSpMkLst>
            <pc:docMk/>
            <pc:sldMk cId="756517670" sldId="362"/>
            <ac:cxnSpMk id="53" creationId="{569F709E-7D51-4181-BCB6-7A9B47B9DB5F}"/>
          </ac:cxnSpMkLst>
        </pc:cxnChg>
        <pc:cxnChg chg="add del mod">
          <ac:chgData name="Brandt Redd" userId="be8ed540b98adac0" providerId="LiveId" clId="{0F5CD89F-13CB-4687-BF48-5005669E6779}" dt="2020-01-13T16:43:29.458" v="1151" actId="478"/>
          <ac:cxnSpMkLst>
            <pc:docMk/>
            <pc:sldMk cId="756517670" sldId="362"/>
            <ac:cxnSpMk id="60" creationId="{D997FA6A-9312-4B7F-AD17-523EE9ACF7DC}"/>
          </ac:cxnSpMkLst>
        </pc:cxnChg>
        <pc:cxnChg chg="add del mod">
          <ac:chgData name="Brandt Redd" userId="be8ed540b98adac0" providerId="LiveId" clId="{0F5CD89F-13CB-4687-BF48-5005669E6779}" dt="2020-01-13T16:43:46.011" v="1152" actId="478"/>
          <ac:cxnSpMkLst>
            <pc:docMk/>
            <pc:sldMk cId="756517670" sldId="362"/>
            <ac:cxnSpMk id="61" creationId="{2CE1A24E-3C2D-4317-ADFD-6245FE0817DC}"/>
          </ac:cxnSpMkLst>
        </pc:cxnChg>
        <pc:cxnChg chg="add del mod">
          <ac:chgData name="Brandt Redd" userId="be8ed540b98adac0" providerId="LiveId" clId="{0F5CD89F-13CB-4687-BF48-5005669E6779}" dt="2020-01-13T16:43:46.853" v="1153" actId="478"/>
          <ac:cxnSpMkLst>
            <pc:docMk/>
            <pc:sldMk cId="756517670" sldId="362"/>
            <ac:cxnSpMk id="62" creationId="{666E209A-7140-4FA6-B6CD-6851ED6F1F0E}"/>
          </ac:cxnSpMkLst>
        </pc:cxnChg>
        <pc:cxnChg chg="add del mod">
          <ac:chgData name="Brandt Redd" userId="be8ed540b98adac0" providerId="LiveId" clId="{0F5CD89F-13CB-4687-BF48-5005669E6779}" dt="2020-01-13T16:43:47.869" v="1154" actId="478"/>
          <ac:cxnSpMkLst>
            <pc:docMk/>
            <pc:sldMk cId="756517670" sldId="362"/>
            <ac:cxnSpMk id="63" creationId="{08409268-809F-42E4-834F-B3AC9DF73F82}"/>
          </ac:cxnSpMkLst>
        </pc:cxnChg>
        <pc:cxnChg chg="add del mod">
          <ac:chgData name="Brandt Redd" userId="be8ed540b98adac0" providerId="LiveId" clId="{0F5CD89F-13CB-4687-BF48-5005669E6779}" dt="2020-01-13T16:43:49.149" v="1155" actId="478"/>
          <ac:cxnSpMkLst>
            <pc:docMk/>
            <pc:sldMk cId="756517670" sldId="362"/>
            <ac:cxnSpMk id="64" creationId="{E152CDE5-FC9D-411D-A066-6408D554D157}"/>
          </ac:cxnSpMkLst>
        </pc:cxnChg>
        <pc:cxnChg chg="add del mod">
          <ac:chgData name="Brandt Redd" userId="be8ed540b98adac0" providerId="LiveId" clId="{0F5CD89F-13CB-4687-BF48-5005669E6779}" dt="2020-01-13T16:44:26.631" v="1157" actId="478"/>
          <ac:cxnSpMkLst>
            <pc:docMk/>
            <pc:sldMk cId="756517670" sldId="362"/>
            <ac:cxnSpMk id="66" creationId="{7CE86034-57F3-4AE1-9695-E44A6D67782B}"/>
          </ac:cxnSpMkLst>
        </pc:cxnChg>
      </pc:sldChg>
      <pc:sldChg chg="addSp delSp modSp add">
        <pc:chgData name="Brandt Redd" userId="be8ed540b98adac0" providerId="LiveId" clId="{0F5CD89F-13CB-4687-BF48-5005669E6779}" dt="2020-01-13T17:10:46.824" v="2251" actId="20577"/>
        <pc:sldMkLst>
          <pc:docMk/>
          <pc:sldMk cId="1022831973" sldId="363"/>
        </pc:sldMkLst>
        <pc:spChg chg="mod">
          <ac:chgData name="Brandt Redd" userId="be8ed540b98adac0" providerId="LiveId" clId="{0F5CD89F-13CB-4687-BF48-5005669E6779}" dt="2020-01-13T16:53:52.790" v="1531" actId="1035"/>
          <ac:spMkLst>
            <pc:docMk/>
            <pc:sldMk cId="1022831973" sldId="363"/>
            <ac:spMk id="2" creationId="{1E5D50FC-6705-43DF-A128-CB73B90565BE}"/>
          </ac:spMkLst>
        </pc:spChg>
        <pc:spChg chg="del">
          <ac:chgData name="Brandt Redd" userId="be8ed540b98adac0" providerId="LiveId" clId="{0F5CD89F-13CB-4687-BF48-5005669E6779}" dt="2020-01-13T16:54:27.470" v="1532" actId="478"/>
          <ac:spMkLst>
            <pc:docMk/>
            <pc:sldMk cId="1022831973" sldId="363"/>
            <ac:spMk id="3" creationId="{7ADA02D5-E019-4257-8321-F03843A2D6FC}"/>
          </ac:spMkLst>
        </pc:spChg>
        <pc:spChg chg="add mod">
          <ac:chgData name="Brandt Redd" userId="be8ed540b98adac0" providerId="LiveId" clId="{0F5CD89F-13CB-4687-BF48-5005669E6779}" dt="2020-01-13T16:59:00.384" v="1636" actId="6549"/>
          <ac:spMkLst>
            <pc:docMk/>
            <pc:sldMk cId="1022831973" sldId="363"/>
            <ac:spMk id="4" creationId="{010F8BF7-B0BF-454C-8947-47528CF8619D}"/>
          </ac:spMkLst>
        </pc:spChg>
        <pc:spChg chg="add mod">
          <ac:chgData name="Brandt Redd" userId="be8ed540b98adac0" providerId="LiveId" clId="{0F5CD89F-13CB-4687-BF48-5005669E6779}" dt="2020-01-13T17:10:46.824" v="2251" actId="20577"/>
          <ac:spMkLst>
            <pc:docMk/>
            <pc:sldMk cId="1022831973" sldId="363"/>
            <ac:spMk id="7" creationId="{342D8D4C-6730-4B04-9498-8E811307F2CC}"/>
          </ac:spMkLst>
        </pc:spChg>
        <pc:graphicFrameChg chg="add mod modGraphic">
          <ac:chgData name="Brandt Redd" userId="be8ed540b98adac0" providerId="LiveId" clId="{0F5CD89F-13CB-4687-BF48-5005669E6779}" dt="2020-01-13T17:07:02.481" v="2040" actId="2165"/>
          <ac:graphicFrameMkLst>
            <pc:docMk/>
            <pc:sldMk cId="1022831973" sldId="363"/>
            <ac:graphicFrameMk id="5" creationId="{8B9AB821-8A69-4622-82DB-CACD3FC376C7}"/>
          </ac:graphicFrameMkLst>
        </pc:graphicFrameChg>
      </pc:sldChg>
      <pc:sldChg chg="addSp delSp modSp add">
        <pc:chgData name="Brandt Redd" userId="be8ed540b98adac0" providerId="LiveId" clId="{0F5CD89F-13CB-4687-BF48-5005669E6779}" dt="2020-01-13T17:27:46.609" v="2770" actId="11529"/>
        <pc:sldMkLst>
          <pc:docMk/>
          <pc:sldMk cId="1516364818" sldId="364"/>
        </pc:sldMkLst>
        <pc:spChg chg="mod">
          <ac:chgData name="Brandt Redd" userId="be8ed540b98adac0" providerId="LiveId" clId="{0F5CD89F-13CB-4687-BF48-5005669E6779}" dt="2020-01-13T17:24:38.013" v="2630" actId="1035"/>
          <ac:spMkLst>
            <pc:docMk/>
            <pc:sldMk cId="1516364818" sldId="364"/>
            <ac:spMk id="2" creationId="{B61C91F2-9AFB-47D9-A5C1-73B5AD1FE1E5}"/>
          </ac:spMkLst>
        </pc:spChg>
        <pc:spChg chg="del">
          <ac:chgData name="Brandt Redd" userId="be8ed540b98adac0" providerId="LiveId" clId="{0F5CD89F-13CB-4687-BF48-5005669E6779}" dt="2020-01-13T17:11:36.541" v="2289" actId="478"/>
          <ac:spMkLst>
            <pc:docMk/>
            <pc:sldMk cId="1516364818" sldId="364"/>
            <ac:spMk id="3" creationId="{AC23BFC3-04D5-466A-9726-538F51AFC76B}"/>
          </ac:spMkLst>
        </pc:spChg>
        <pc:spChg chg="del mod topLvl">
          <ac:chgData name="Brandt Redd" userId="be8ed540b98adac0" providerId="LiveId" clId="{0F5CD89F-13CB-4687-BF48-5005669E6779}" dt="2020-01-13T17:14:53.405" v="2426" actId="478"/>
          <ac:spMkLst>
            <pc:docMk/>
            <pc:sldMk cId="1516364818" sldId="364"/>
            <ac:spMk id="6" creationId="{C42A675C-DF95-4897-86E0-CCF5C442574B}"/>
          </ac:spMkLst>
        </pc:spChg>
        <pc:spChg chg="del mod topLvl">
          <ac:chgData name="Brandt Redd" userId="be8ed540b98adac0" providerId="LiveId" clId="{0F5CD89F-13CB-4687-BF48-5005669E6779}" dt="2020-01-13T17:15:05.911" v="2432" actId="478"/>
          <ac:spMkLst>
            <pc:docMk/>
            <pc:sldMk cId="1516364818" sldId="364"/>
            <ac:spMk id="7" creationId="{2E0C7931-A1E5-466E-83A2-7BE1E450755A}"/>
          </ac:spMkLst>
        </pc:spChg>
        <pc:spChg chg="del mod topLvl">
          <ac:chgData name="Brandt Redd" userId="be8ed540b98adac0" providerId="LiveId" clId="{0F5CD89F-13CB-4687-BF48-5005669E6779}" dt="2020-01-13T17:15:01.052" v="2430" actId="478"/>
          <ac:spMkLst>
            <pc:docMk/>
            <pc:sldMk cId="1516364818" sldId="364"/>
            <ac:spMk id="8" creationId="{FE58348E-77B9-4202-BCCE-E34B2FF3610C}"/>
          </ac:spMkLst>
        </pc:spChg>
        <pc:spChg chg="del mod topLvl">
          <ac:chgData name="Brandt Redd" userId="be8ed540b98adac0" providerId="LiveId" clId="{0F5CD89F-13CB-4687-BF48-5005669E6779}" dt="2020-01-13T17:14:59.201" v="2429" actId="478"/>
          <ac:spMkLst>
            <pc:docMk/>
            <pc:sldMk cId="1516364818" sldId="364"/>
            <ac:spMk id="9" creationId="{34DE8C9D-0C13-4841-86BF-B2A281F9D68E}"/>
          </ac:spMkLst>
        </pc:spChg>
        <pc:spChg chg="del mod topLvl">
          <ac:chgData name="Brandt Redd" userId="be8ed540b98adac0" providerId="LiveId" clId="{0F5CD89F-13CB-4687-BF48-5005669E6779}" dt="2020-01-13T17:14:56.802" v="2428" actId="478"/>
          <ac:spMkLst>
            <pc:docMk/>
            <pc:sldMk cId="1516364818" sldId="364"/>
            <ac:spMk id="10" creationId="{7D5C995F-4DF5-4C12-9CB4-102C8D886A21}"/>
          </ac:spMkLst>
        </pc:spChg>
        <pc:spChg chg="del mod topLvl">
          <ac:chgData name="Brandt Redd" userId="be8ed540b98adac0" providerId="LiveId" clId="{0F5CD89F-13CB-4687-BF48-5005669E6779}" dt="2020-01-13T17:14:52.336" v="2425" actId="478"/>
          <ac:spMkLst>
            <pc:docMk/>
            <pc:sldMk cId="1516364818" sldId="364"/>
            <ac:spMk id="11" creationId="{39399F2E-FACE-47D7-AB89-3E959A7D3B29}"/>
          </ac:spMkLst>
        </pc:spChg>
        <pc:spChg chg="del mod topLvl">
          <ac:chgData name="Brandt Redd" userId="be8ed540b98adac0" providerId="LiveId" clId="{0F5CD89F-13CB-4687-BF48-5005669E6779}" dt="2020-01-13T17:15:03.358" v="2431" actId="478"/>
          <ac:spMkLst>
            <pc:docMk/>
            <pc:sldMk cId="1516364818" sldId="364"/>
            <ac:spMk id="12" creationId="{263FB252-04F9-4A2D-A7D6-C399105ADFD1}"/>
          </ac:spMkLst>
        </pc:spChg>
        <pc:spChg chg="add mod">
          <ac:chgData name="Brandt Redd" userId="be8ed540b98adac0" providerId="LiveId" clId="{0F5CD89F-13CB-4687-BF48-5005669E6779}" dt="2020-01-13T17:24:33.709" v="2625" actId="1035"/>
          <ac:spMkLst>
            <pc:docMk/>
            <pc:sldMk cId="1516364818" sldId="364"/>
            <ac:spMk id="13" creationId="{BAFF708A-5144-4186-8373-A5DD2F39DD73}"/>
          </ac:spMkLst>
        </pc:spChg>
        <pc:spChg chg="add mod">
          <ac:chgData name="Brandt Redd" userId="be8ed540b98adac0" providerId="LiveId" clId="{0F5CD89F-13CB-4687-BF48-5005669E6779}" dt="2020-01-13T17:24:33.709" v="2625" actId="1035"/>
          <ac:spMkLst>
            <pc:docMk/>
            <pc:sldMk cId="1516364818" sldId="364"/>
            <ac:spMk id="28" creationId="{76CCCDF8-C5CB-4AE3-B669-B0A9A65DD4D8}"/>
          </ac:spMkLst>
        </pc:spChg>
        <pc:spChg chg="add mod">
          <ac:chgData name="Brandt Redd" userId="be8ed540b98adac0" providerId="LiveId" clId="{0F5CD89F-13CB-4687-BF48-5005669E6779}" dt="2020-01-13T17:26:56.313" v="2755" actId="20577"/>
          <ac:spMkLst>
            <pc:docMk/>
            <pc:sldMk cId="1516364818" sldId="364"/>
            <ac:spMk id="29" creationId="{64418116-6C16-4501-9892-315B674AC8C7}"/>
          </ac:spMkLst>
        </pc:spChg>
        <pc:spChg chg="add mod">
          <ac:chgData name="Brandt Redd" userId="be8ed540b98adac0" providerId="LiveId" clId="{0F5CD89F-13CB-4687-BF48-5005669E6779}" dt="2020-01-13T17:27:19.702" v="2769" actId="1036"/>
          <ac:spMkLst>
            <pc:docMk/>
            <pc:sldMk cId="1516364818" sldId="364"/>
            <ac:spMk id="30" creationId="{885B8726-6F96-4EE0-B73E-FD44CD1C3706}"/>
          </ac:spMkLst>
        </pc:spChg>
        <pc:grpChg chg="add del">
          <ac:chgData name="Brandt Redd" userId="be8ed540b98adac0" providerId="LiveId" clId="{0F5CD89F-13CB-4687-BF48-5005669E6779}" dt="2020-01-13T17:14:26.412" v="2423" actId="165"/>
          <ac:grpSpMkLst>
            <pc:docMk/>
            <pc:sldMk cId="1516364818" sldId="364"/>
            <ac:grpSpMk id="4" creationId="{B6AE748C-E4ED-4676-87CA-8BF388E67B95}"/>
          </ac:grpSpMkLst>
        </pc:grpChg>
        <pc:picChg chg="del mod topLvl">
          <ac:chgData name="Brandt Redd" userId="be8ed540b98adac0" providerId="LiveId" clId="{0F5CD89F-13CB-4687-BF48-5005669E6779}" dt="2020-01-13T17:16:29.638" v="2434" actId="478"/>
          <ac:picMkLst>
            <pc:docMk/>
            <pc:sldMk cId="1516364818" sldId="364"/>
            <ac:picMk id="5" creationId="{AE3285FA-BC94-42FF-A8CD-59824F07FF78}"/>
          </ac:picMkLst>
        </pc:picChg>
        <pc:picChg chg="add mod">
          <ac:chgData name="Brandt Redd" userId="be8ed540b98adac0" providerId="LiveId" clId="{0F5CD89F-13CB-4687-BF48-5005669E6779}" dt="2020-01-13T17:24:33.709" v="2625" actId="1035"/>
          <ac:picMkLst>
            <pc:docMk/>
            <pc:sldMk cId="1516364818" sldId="364"/>
            <ac:picMk id="15" creationId="{51FBA098-203A-4AD6-851B-5F8EECFD6090}"/>
          </ac:picMkLst>
        </pc:picChg>
        <pc:picChg chg="add del mod">
          <ac:chgData name="Brandt Redd" userId="be8ed540b98adac0" providerId="LiveId" clId="{0F5CD89F-13CB-4687-BF48-5005669E6779}" dt="2020-01-13T17:18:06.229" v="2452"/>
          <ac:picMkLst>
            <pc:docMk/>
            <pc:sldMk cId="1516364818" sldId="364"/>
            <ac:picMk id="16" creationId="{F1910DF2-B61B-40E8-89F4-67EE7C5DCFB9}"/>
          </ac:picMkLst>
        </pc:picChg>
        <pc:picChg chg="add mod">
          <ac:chgData name="Brandt Redd" userId="be8ed540b98adac0" providerId="LiveId" clId="{0F5CD89F-13CB-4687-BF48-5005669E6779}" dt="2020-01-13T17:24:33.709" v="2625" actId="1035"/>
          <ac:picMkLst>
            <pc:docMk/>
            <pc:sldMk cId="1516364818" sldId="364"/>
            <ac:picMk id="17" creationId="{ACE5A109-660F-47CF-817C-C929869A22D7}"/>
          </ac:picMkLst>
        </pc:picChg>
        <pc:picChg chg="add mod">
          <ac:chgData name="Brandt Redd" userId="be8ed540b98adac0" providerId="LiveId" clId="{0F5CD89F-13CB-4687-BF48-5005669E6779}" dt="2020-01-13T17:24:33.709" v="2625" actId="1035"/>
          <ac:picMkLst>
            <pc:docMk/>
            <pc:sldMk cId="1516364818" sldId="364"/>
            <ac:picMk id="18" creationId="{FA43F364-B630-457A-9FC1-152BB8C7AEB4}"/>
          </ac:picMkLst>
        </pc:picChg>
        <pc:picChg chg="add mod">
          <ac:chgData name="Brandt Redd" userId="be8ed540b98adac0" providerId="LiveId" clId="{0F5CD89F-13CB-4687-BF48-5005669E6779}" dt="2020-01-13T17:24:33.709" v="2625" actId="1035"/>
          <ac:picMkLst>
            <pc:docMk/>
            <pc:sldMk cId="1516364818" sldId="364"/>
            <ac:picMk id="19" creationId="{460367EB-BAC1-4E28-8818-F13BAF4F461F}"/>
          </ac:picMkLst>
        </pc:picChg>
        <pc:picChg chg="add mod">
          <ac:chgData name="Brandt Redd" userId="be8ed540b98adac0" providerId="LiveId" clId="{0F5CD89F-13CB-4687-BF48-5005669E6779}" dt="2020-01-13T17:24:33.709" v="2625" actId="1035"/>
          <ac:picMkLst>
            <pc:docMk/>
            <pc:sldMk cId="1516364818" sldId="364"/>
            <ac:picMk id="20" creationId="{14E64520-D6B9-44D5-93D6-8C171780C7D7}"/>
          </ac:picMkLst>
        </pc:picChg>
        <pc:picChg chg="add mod">
          <ac:chgData name="Brandt Redd" userId="be8ed540b98adac0" providerId="LiveId" clId="{0F5CD89F-13CB-4687-BF48-5005669E6779}" dt="2020-01-13T17:24:33.709" v="2625" actId="1035"/>
          <ac:picMkLst>
            <pc:docMk/>
            <pc:sldMk cId="1516364818" sldId="364"/>
            <ac:picMk id="21" creationId="{178775E1-96AD-4051-B99D-BCB44D517F13}"/>
          </ac:picMkLst>
        </pc:picChg>
        <pc:picChg chg="add mod">
          <ac:chgData name="Brandt Redd" userId="be8ed540b98adac0" providerId="LiveId" clId="{0F5CD89F-13CB-4687-BF48-5005669E6779}" dt="2020-01-13T17:24:33.709" v="2625" actId="1035"/>
          <ac:picMkLst>
            <pc:docMk/>
            <pc:sldMk cId="1516364818" sldId="364"/>
            <ac:picMk id="23" creationId="{128A618A-F52D-4900-ADB2-A997202CAAB6}"/>
          </ac:picMkLst>
        </pc:picChg>
        <pc:cxnChg chg="add mod">
          <ac:chgData name="Brandt Redd" userId="be8ed540b98adac0" providerId="LiveId" clId="{0F5CD89F-13CB-4687-BF48-5005669E6779}" dt="2020-01-13T17:24:33.709" v="2625" actId="1035"/>
          <ac:cxnSpMkLst>
            <pc:docMk/>
            <pc:sldMk cId="1516364818" sldId="364"/>
            <ac:cxnSpMk id="25" creationId="{AC917165-3161-43EF-814E-C7D13924C3BA}"/>
          </ac:cxnSpMkLst>
        </pc:cxnChg>
        <pc:cxnChg chg="add mod">
          <ac:chgData name="Brandt Redd" userId="be8ed540b98adac0" providerId="LiveId" clId="{0F5CD89F-13CB-4687-BF48-5005669E6779}" dt="2020-01-13T17:24:33.709" v="2625" actId="1035"/>
          <ac:cxnSpMkLst>
            <pc:docMk/>
            <pc:sldMk cId="1516364818" sldId="364"/>
            <ac:cxnSpMk id="27" creationId="{2337707A-4C62-48A3-85DF-0236BF51FF32}"/>
          </ac:cxnSpMkLst>
        </pc:cxnChg>
        <pc:cxnChg chg="add mod">
          <ac:chgData name="Brandt Redd" userId="be8ed540b98adac0" providerId="LiveId" clId="{0F5CD89F-13CB-4687-BF48-5005669E6779}" dt="2020-01-13T17:27:46.609" v="2770" actId="11529"/>
          <ac:cxnSpMkLst>
            <pc:docMk/>
            <pc:sldMk cId="1516364818" sldId="364"/>
            <ac:cxnSpMk id="32" creationId="{C87D5096-2732-4958-9E63-49E0794FD3DC}"/>
          </ac:cxnSpMkLst>
        </pc:cxnChg>
      </pc:sldChg>
      <pc:sldChg chg="addSp delSp modSp add">
        <pc:chgData name="Brandt Redd" userId="be8ed540b98adac0" providerId="LiveId" clId="{0F5CD89F-13CB-4687-BF48-5005669E6779}" dt="2020-01-13T17:33:40.820" v="2972" actId="14100"/>
        <pc:sldMkLst>
          <pc:docMk/>
          <pc:sldMk cId="718468913" sldId="365"/>
        </pc:sldMkLst>
        <pc:spChg chg="mod">
          <ac:chgData name="Brandt Redd" userId="be8ed540b98adac0" providerId="LiveId" clId="{0F5CD89F-13CB-4687-BF48-5005669E6779}" dt="2020-01-13T17:28:31.197" v="2786" actId="20577"/>
          <ac:spMkLst>
            <pc:docMk/>
            <pc:sldMk cId="718468913" sldId="365"/>
            <ac:spMk id="2" creationId="{C0F95670-B08E-4D95-A31E-7A67BC42DD3D}"/>
          </ac:spMkLst>
        </pc:spChg>
        <pc:spChg chg="del mod">
          <ac:chgData name="Brandt Redd" userId="be8ed540b98adac0" providerId="LiveId" clId="{0F5CD89F-13CB-4687-BF48-5005669E6779}" dt="2020-01-13T17:28:43.327" v="2787" actId="3680"/>
          <ac:spMkLst>
            <pc:docMk/>
            <pc:sldMk cId="718468913" sldId="365"/>
            <ac:spMk id="3" creationId="{9D8E0171-44E3-4CE6-8B6D-304CF9796169}"/>
          </ac:spMkLst>
        </pc:spChg>
        <pc:spChg chg="add del mod">
          <ac:chgData name="Brandt Redd" userId="be8ed540b98adac0" providerId="LiveId" clId="{0F5CD89F-13CB-4687-BF48-5005669E6779}" dt="2020-01-13T17:32:56.678" v="2961" actId="478"/>
          <ac:spMkLst>
            <pc:docMk/>
            <pc:sldMk cId="718468913" sldId="365"/>
            <ac:spMk id="7" creationId="{F10AB1E3-8CBE-46C9-BE29-40134C91CDA6}"/>
          </ac:spMkLst>
        </pc:spChg>
        <pc:graphicFrameChg chg="add del mod ord modGraphic">
          <ac:chgData name="Brandt Redd" userId="be8ed540b98adac0" providerId="LiveId" clId="{0F5CD89F-13CB-4687-BF48-5005669E6779}" dt="2020-01-13T17:33:40.820" v="2972" actId="14100"/>
          <ac:graphicFrameMkLst>
            <pc:docMk/>
            <pc:sldMk cId="718468913" sldId="365"/>
            <ac:graphicFrameMk id="4" creationId="{154A74A5-4A9D-41CE-BF09-03FF283FD05B}"/>
          </ac:graphicFrameMkLst>
        </pc:graphicFrameChg>
      </pc:sldChg>
      <pc:sldChg chg="addSp delSp modSp add">
        <pc:chgData name="Brandt Redd" userId="be8ed540b98adac0" providerId="LiveId" clId="{0F5CD89F-13CB-4687-BF48-5005669E6779}" dt="2020-01-13T17:42:30.186" v="3551" actId="2165"/>
        <pc:sldMkLst>
          <pc:docMk/>
          <pc:sldMk cId="206618601" sldId="366"/>
        </pc:sldMkLst>
        <pc:spChg chg="mod">
          <ac:chgData name="Brandt Redd" userId="be8ed540b98adac0" providerId="LiveId" clId="{0F5CD89F-13CB-4687-BF48-5005669E6779}" dt="2020-01-13T17:36:05.211" v="2982" actId="20577"/>
          <ac:spMkLst>
            <pc:docMk/>
            <pc:sldMk cId="206618601" sldId="366"/>
            <ac:spMk id="2" creationId="{39991548-392F-41FC-9ACF-B44145E65FD4}"/>
          </ac:spMkLst>
        </pc:spChg>
        <pc:spChg chg="add del">
          <ac:chgData name="Brandt Redd" userId="be8ed540b98adac0" providerId="LiveId" clId="{0F5CD89F-13CB-4687-BF48-5005669E6779}" dt="2020-01-13T17:36:46.295" v="2985" actId="3680"/>
          <ac:spMkLst>
            <pc:docMk/>
            <pc:sldMk cId="206618601" sldId="366"/>
            <ac:spMk id="3" creationId="{46CDA4F8-7BBC-411C-9AFB-90B3CB50EC88}"/>
          </ac:spMkLst>
        </pc:spChg>
        <pc:graphicFrameChg chg="add del mod ord modGraphic">
          <ac:chgData name="Brandt Redd" userId="be8ed540b98adac0" providerId="LiveId" clId="{0F5CD89F-13CB-4687-BF48-5005669E6779}" dt="2020-01-13T17:36:35.089" v="2984" actId="3680"/>
          <ac:graphicFrameMkLst>
            <pc:docMk/>
            <pc:sldMk cId="206618601" sldId="366"/>
            <ac:graphicFrameMk id="4" creationId="{87F0999A-0BE6-447D-A2A3-0CFD525459A5}"/>
          </ac:graphicFrameMkLst>
        </pc:graphicFrameChg>
        <pc:graphicFrameChg chg="add mod ord modGraphic">
          <ac:chgData name="Brandt Redd" userId="be8ed540b98adac0" providerId="LiveId" clId="{0F5CD89F-13CB-4687-BF48-5005669E6779}" dt="2020-01-13T17:42:30.186" v="3551" actId="2165"/>
          <ac:graphicFrameMkLst>
            <pc:docMk/>
            <pc:sldMk cId="206618601" sldId="366"/>
            <ac:graphicFrameMk id="6" creationId="{12C5B5E3-1395-40AA-9BBA-157FE8A8F094}"/>
          </ac:graphicFrameMkLst>
        </pc:graphicFrameChg>
      </pc:sldChg>
      <pc:sldChg chg="addSp delSp modSp add mod setBg">
        <pc:chgData name="Brandt Redd" userId="be8ed540b98adac0" providerId="LiveId" clId="{0F5CD89F-13CB-4687-BF48-5005669E6779}" dt="2020-01-14T00:00:36.210" v="8184"/>
        <pc:sldMkLst>
          <pc:docMk/>
          <pc:sldMk cId="3097453023" sldId="367"/>
        </pc:sldMkLst>
        <pc:spChg chg="mod">
          <ac:chgData name="Brandt Redd" userId="be8ed540b98adac0" providerId="LiveId" clId="{0F5CD89F-13CB-4687-BF48-5005669E6779}" dt="2020-01-13T17:43:49.432" v="3570" actId="1076"/>
          <ac:spMkLst>
            <pc:docMk/>
            <pc:sldMk cId="3097453023" sldId="367"/>
            <ac:spMk id="2" creationId="{EA671E6A-7F3C-41F4-9D42-5DB5CA4036C3}"/>
          </ac:spMkLst>
        </pc:spChg>
        <pc:spChg chg="del">
          <ac:chgData name="Brandt Redd" userId="be8ed540b98adac0" providerId="LiveId" clId="{0F5CD89F-13CB-4687-BF48-5005669E6779}" dt="2020-01-13T17:42:58.407" v="3566"/>
          <ac:spMkLst>
            <pc:docMk/>
            <pc:sldMk cId="3097453023" sldId="367"/>
            <ac:spMk id="3" creationId="{6409FC7A-385F-42C6-BD6F-6D58899543F2}"/>
          </ac:spMkLst>
        </pc:spChg>
        <pc:spChg chg="add mod">
          <ac:chgData name="Brandt Redd" userId="be8ed540b98adac0" providerId="LiveId" clId="{0F5CD89F-13CB-4687-BF48-5005669E6779}" dt="2020-01-13T17:46:24.997" v="3683" actId="14100"/>
          <ac:spMkLst>
            <pc:docMk/>
            <pc:sldMk cId="3097453023" sldId="367"/>
            <ac:spMk id="4" creationId="{85BFC3EE-B3C4-4FC7-8F5F-40F48A5185F1}"/>
          </ac:spMkLst>
        </pc:spChg>
        <pc:spChg chg="add">
          <ac:chgData name="Brandt Redd" userId="be8ed540b98adac0" providerId="LiveId" clId="{0F5CD89F-13CB-4687-BF48-5005669E6779}" dt="2020-01-13T17:43:06.876" v="3567" actId="26606"/>
          <ac:spMkLst>
            <pc:docMk/>
            <pc:sldMk cId="3097453023" sldId="367"/>
            <ac:spMk id="19" creationId="{2783C067-F8BF-4755-B516-8A0CD74CF60C}"/>
          </ac:spMkLst>
        </pc:spChg>
        <pc:spChg chg="add">
          <ac:chgData name="Brandt Redd" userId="be8ed540b98adac0" providerId="LiveId" clId="{0F5CD89F-13CB-4687-BF48-5005669E6779}" dt="2020-01-13T17:43:06.876" v="3567" actId="26606"/>
          <ac:spMkLst>
            <pc:docMk/>
            <pc:sldMk cId="3097453023" sldId="367"/>
            <ac:spMk id="21" creationId="{2ED796EC-E7FF-46DB-B912-FB08BF12AA6E}"/>
          </ac:spMkLst>
        </pc:spChg>
        <pc:spChg chg="add">
          <ac:chgData name="Brandt Redd" userId="be8ed540b98adac0" providerId="LiveId" clId="{0F5CD89F-13CB-4687-BF48-5005669E6779}" dt="2020-01-13T17:43:06.876" v="3567" actId="26606"/>
          <ac:spMkLst>
            <pc:docMk/>
            <pc:sldMk cId="3097453023" sldId="367"/>
            <ac:spMk id="23" creationId="{549A2DAB-B431-487D-95AD-BB0FECB49E57}"/>
          </ac:spMkLst>
        </pc:spChg>
        <pc:spChg chg="add">
          <ac:chgData name="Brandt Redd" userId="be8ed540b98adac0" providerId="LiveId" clId="{0F5CD89F-13CB-4687-BF48-5005669E6779}" dt="2020-01-13T17:43:06.876" v="3567" actId="26606"/>
          <ac:spMkLst>
            <pc:docMk/>
            <pc:sldMk cId="3097453023" sldId="367"/>
            <ac:spMk id="25" creationId="{0819F787-32B4-46A8-BC57-C6571BCEE243}"/>
          </ac:spMkLst>
        </pc:spChg>
        <pc:grpChg chg="add">
          <ac:chgData name="Brandt Redd" userId="be8ed540b98adac0" providerId="LiveId" clId="{0F5CD89F-13CB-4687-BF48-5005669E6779}" dt="2020-01-13T17:43:06.876" v="3567" actId="26606"/>
          <ac:grpSpMkLst>
            <pc:docMk/>
            <pc:sldMk cId="3097453023" sldId="367"/>
            <ac:grpSpMk id="7" creationId="{28460BD8-AE3F-4AC9-9D0B-717052AA5D3A}"/>
          </ac:grpSpMkLst>
        </pc:grpChg>
        <pc:inkChg chg="add">
          <ac:chgData name="Brandt Redd" userId="be8ed540b98adac0" providerId="LiveId" clId="{0F5CD89F-13CB-4687-BF48-5005669E6779}" dt="2020-01-14T00:00:36.210" v="8184"/>
          <ac:inkMkLst>
            <pc:docMk/>
            <pc:sldMk cId="3097453023" sldId="367"/>
            <ac:inkMk id="5" creationId="{E6BAE02A-BA59-416B-BF5C-514E975DF423}"/>
          </ac:inkMkLst>
        </pc:inkChg>
        <pc:cxnChg chg="add">
          <ac:chgData name="Brandt Redd" userId="be8ed540b98adac0" providerId="LiveId" clId="{0F5CD89F-13CB-4687-BF48-5005669E6779}" dt="2020-01-13T17:43:06.876" v="3567" actId="26606"/>
          <ac:cxnSpMkLst>
            <pc:docMk/>
            <pc:sldMk cId="3097453023" sldId="367"/>
            <ac:cxnSpMk id="27" creationId="{C5ECDEE1-7093-418F-9CF5-24EEB115C1C1}"/>
          </ac:cxnSpMkLst>
        </pc:cxnChg>
        <pc:cxnChg chg="add">
          <ac:chgData name="Brandt Redd" userId="be8ed540b98adac0" providerId="LiveId" clId="{0F5CD89F-13CB-4687-BF48-5005669E6779}" dt="2020-01-13T17:43:06.876" v="3567" actId="26606"/>
          <ac:cxnSpMkLst>
            <pc:docMk/>
            <pc:sldMk cId="3097453023" sldId="367"/>
            <ac:cxnSpMk id="29" creationId="{045062AF-EB11-4651-BC4A-4DA21768DE8E}"/>
          </ac:cxnSpMkLst>
        </pc:cxnChg>
      </pc:sldChg>
      <pc:sldChg chg="addSp delSp modSp add">
        <pc:chgData name="Brandt Redd" userId="be8ed540b98adac0" providerId="LiveId" clId="{0F5CD89F-13CB-4687-BF48-5005669E6779}" dt="2020-01-13T17:49:25.437" v="3688" actId="962"/>
        <pc:sldMkLst>
          <pc:docMk/>
          <pc:sldMk cId="2595952282" sldId="368"/>
        </pc:sldMkLst>
        <pc:spChg chg="del">
          <ac:chgData name="Brandt Redd" userId="be8ed540b98adac0" providerId="LiveId" clId="{0F5CD89F-13CB-4687-BF48-5005669E6779}" dt="2020-01-13T17:49:21.812" v="3685"/>
          <ac:spMkLst>
            <pc:docMk/>
            <pc:sldMk cId="2595952282" sldId="368"/>
            <ac:spMk id="2" creationId="{378FE8B1-C9D0-41AE-B59C-0445A1EAE013}"/>
          </ac:spMkLst>
        </pc:spChg>
        <pc:picChg chg="add mod">
          <ac:chgData name="Brandt Redd" userId="be8ed540b98adac0" providerId="LiveId" clId="{0F5CD89F-13CB-4687-BF48-5005669E6779}" dt="2020-01-13T17:49:25.437" v="3688" actId="962"/>
          <ac:picMkLst>
            <pc:docMk/>
            <pc:sldMk cId="2595952282" sldId="368"/>
            <ac:picMk id="4" creationId="{44D8F2CB-0D27-4F5D-BEC7-4E693F82C35A}"/>
          </ac:picMkLst>
        </pc:picChg>
      </pc:sldChg>
      <pc:sldChg chg="addSp modSp add ord">
        <pc:chgData name="Brandt Redd" userId="be8ed540b98adac0" providerId="LiveId" clId="{0F5CD89F-13CB-4687-BF48-5005669E6779}" dt="2020-01-13T18:17:02.231" v="4623"/>
        <pc:sldMkLst>
          <pc:docMk/>
          <pc:sldMk cId="290609872" sldId="369"/>
        </pc:sldMkLst>
        <pc:spChg chg="mod">
          <ac:chgData name="Brandt Redd" userId="be8ed540b98adac0" providerId="LiveId" clId="{0F5CD89F-13CB-4687-BF48-5005669E6779}" dt="2020-01-13T17:54:59.952" v="3720" actId="14100"/>
          <ac:spMkLst>
            <pc:docMk/>
            <pc:sldMk cId="290609872" sldId="369"/>
            <ac:spMk id="2" creationId="{68D78079-ADBC-409A-AF74-0C769E87BEC5}"/>
          </ac:spMkLst>
        </pc:spChg>
        <pc:spChg chg="mod">
          <ac:chgData name="Brandt Redd" userId="be8ed540b98adac0" providerId="LiveId" clId="{0F5CD89F-13CB-4687-BF48-5005669E6779}" dt="2020-01-13T17:56:38.285" v="3943" actId="20577"/>
          <ac:spMkLst>
            <pc:docMk/>
            <pc:sldMk cId="290609872" sldId="369"/>
            <ac:spMk id="3" creationId="{C9BD9B6E-31D6-4B62-B151-19A2A29C95DB}"/>
          </ac:spMkLst>
        </pc:spChg>
        <pc:spChg chg="add mod">
          <ac:chgData name="Brandt Redd" userId="be8ed540b98adac0" providerId="LiveId" clId="{0F5CD89F-13CB-4687-BF48-5005669E6779}" dt="2020-01-13T17:59:10.513" v="4028" actId="403"/>
          <ac:spMkLst>
            <pc:docMk/>
            <pc:sldMk cId="290609872" sldId="369"/>
            <ac:spMk id="5" creationId="{6FD400E9-C6DB-4213-BC2E-567347D6CA45}"/>
          </ac:spMkLst>
        </pc:spChg>
      </pc:sldChg>
      <pc:sldChg chg="addSp delSp modSp add ord">
        <pc:chgData name="Brandt Redd" userId="be8ed540b98adac0" providerId="LiveId" clId="{0F5CD89F-13CB-4687-BF48-5005669E6779}" dt="2020-01-13T18:08:56.601" v="4617"/>
        <pc:sldMkLst>
          <pc:docMk/>
          <pc:sldMk cId="2989898513" sldId="370"/>
        </pc:sldMkLst>
        <pc:spChg chg="del">
          <ac:chgData name="Brandt Redd" userId="be8ed540b98adac0" providerId="LiveId" clId="{0F5CD89F-13CB-4687-BF48-5005669E6779}" dt="2020-01-13T18:00:26.407" v="4030"/>
          <ac:spMkLst>
            <pc:docMk/>
            <pc:sldMk cId="2989898513" sldId="370"/>
            <ac:spMk id="2" creationId="{9142A8C2-F5C2-4DF0-BE6A-487233E424C9}"/>
          </ac:spMkLst>
        </pc:spChg>
        <pc:spChg chg="del">
          <ac:chgData name="Brandt Redd" userId="be8ed540b98adac0" providerId="LiveId" clId="{0F5CD89F-13CB-4687-BF48-5005669E6779}" dt="2020-01-13T18:00:26.407" v="4030"/>
          <ac:spMkLst>
            <pc:docMk/>
            <pc:sldMk cId="2989898513" sldId="370"/>
            <ac:spMk id="3" creationId="{28D52552-FB5D-4496-B28F-CEAE198B9977}"/>
          </ac:spMkLst>
        </pc:spChg>
        <pc:spChg chg="add mod">
          <ac:chgData name="Brandt Redd" userId="be8ed540b98adac0" providerId="LiveId" clId="{0F5CD89F-13CB-4687-BF48-5005669E6779}" dt="2020-01-13T18:02:17.672" v="4043"/>
          <ac:spMkLst>
            <pc:docMk/>
            <pc:sldMk cId="2989898513" sldId="370"/>
            <ac:spMk id="6" creationId="{FE783172-1311-408D-B236-A60A27A349EC}"/>
          </ac:spMkLst>
        </pc:spChg>
        <pc:spChg chg="add mod">
          <ac:chgData name="Brandt Redd" userId="be8ed540b98adac0" providerId="LiveId" clId="{0F5CD89F-13CB-4687-BF48-5005669E6779}" dt="2020-01-13T18:08:40.828" v="4615" actId="948"/>
          <ac:spMkLst>
            <pc:docMk/>
            <pc:sldMk cId="2989898513" sldId="370"/>
            <ac:spMk id="7" creationId="{4686D4B0-4B8A-4DF8-82CE-E55FC96E8B34}"/>
          </ac:spMkLst>
        </pc:spChg>
        <pc:picChg chg="add mod">
          <ac:chgData name="Brandt Redd" userId="be8ed540b98adac0" providerId="LiveId" clId="{0F5CD89F-13CB-4687-BF48-5005669E6779}" dt="2020-01-13T18:04:18.420" v="4144" actId="208"/>
          <ac:picMkLst>
            <pc:docMk/>
            <pc:sldMk cId="2989898513" sldId="370"/>
            <ac:picMk id="5" creationId="{F8969BBD-5FF0-42E9-A374-068F3CE027EE}"/>
          </ac:picMkLst>
        </pc:picChg>
      </pc:sldChg>
      <pc:sldChg chg="addSp delSp modSp add">
        <pc:chgData name="Brandt Redd" userId="be8ed540b98adac0" providerId="LiveId" clId="{0F5CD89F-13CB-4687-BF48-5005669E6779}" dt="2020-01-13T18:32:59.954" v="5202" actId="20577"/>
        <pc:sldMkLst>
          <pc:docMk/>
          <pc:sldMk cId="747498768" sldId="371"/>
        </pc:sldMkLst>
        <pc:spChg chg="del">
          <ac:chgData name="Brandt Redd" userId="be8ed540b98adac0" providerId="LiveId" clId="{0F5CD89F-13CB-4687-BF48-5005669E6779}" dt="2020-01-13T18:24:35.012" v="4634"/>
          <ac:spMkLst>
            <pc:docMk/>
            <pc:sldMk cId="747498768" sldId="371"/>
            <ac:spMk id="2" creationId="{5A2CD38E-BAFA-4208-9BCF-12C811ED7208}"/>
          </ac:spMkLst>
        </pc:spChg>
        <pc:spChg chg="del">
          <ac:chgData name="Brandt Redd" userId="be8ed540b98adac0" providerId="LiveId" clId="{0F5CD89F-13CB-4687-BF48-5005669E6779}" dt="2020-01-13T18:24:35.012" v="4634"/>
          <ac:spMkLst>
            <pc:docMk/>
            <pc:sldMk cId="747498768" sldId="371"/>
            <ac:spMk id="3" creationId="{996D296E-CDDF-4851-A0C0-05CEAF7D61FB}"/>
          </ac:spMkLst>
        </pc:spChg>
        <pc:spChg chg="del">
          <ac:chgData name="Brandt Redd" userId="be8ed540b98adac0" providerId="LiveId" clId="{0F5CD89F-13CB-4687-BF48-5005669E6779}" dt="2020-01-13T18:24:35.012" v="4634"/>
          <ac:spMkLst>
            <pc:docMk/>
            <pc:sldMk cId="747498768" sldId="371"/>
            <ac:spMk id="4" creationId="{3942BBB3-191F-4744-9F4D-D1D2B48D3DEC}"/>
          </ac:spMkLst>
        </pc:spChg>
        <pc:spChg chg="add mod">
          <ac:chgData name="Brandt Redd" userId="be8ed540b98adac0" providerId="LiveId" clId="{0F5CD89F-13CB-4687-BF48-5005669E6779}" dt="2020-01-13T18:24:49.779" v="4661" actId="14100"/>
          <ac:spMkLst>
            <pc:docMk/>
            <pc:sldMk cId="747498768" sldId="371"/>
            <ac:spMk id="6" creationId="{C2A11F79-BF73-4F17-B57F-B0B0CD0E986B}"/>
          </ac:spMkLst>
        </pc:spChg>
        <pc:spChg chg="add mod">
          <ac:chgData name="Brandt Redd" userId="be8ed540b98adac0" providerId="LiveId" clId="{0F5CD89F-13CB-4687-BF48-5005669E6779}" dt="2020-01-13T18:32:59.954" v="5202" actId="20577"/>
          <ac:spMkLst>
            <pc:docMk/>
            <pc:sldMk cId="747498768" sldId="371"/>
            <ac:spMk id="7" creationId="{98DE4CD4-C6B9-4EF4-BEBE-1D7A589B0C89}"/>
          </ac:spMkLst>
        </pc:spChg>
        <pc:spChg chg="add del mod">
          <ac:chgData name="Brandt Redd" userId="be8ed540b98adac0" providerId="LiveId" clId="{0F5CD89F-13CB-4687-BF48-5005669E6779}" dt="2020-01-13T18:28:41.262" v="4790" actId="478"/>
          <ac:spMkLst>
            <pc:docMk/>
            <pc:sldMk cId="747498768" sldId="371"/>
            <ac:spMk id="10" creationId="{5E811F50-81BB-42C6-910D-AD2E8CAC481C}"/>
          </ac:spMkLst>
        </pc:spChg>
        <pc:picChg chg="add mod">
          <ac:chgData name="Brandt Redd" userId="be8ed540b98adac0" providerId="LiveId" clId="{0F5CD89F-13CB-4687-BF48-5005669E6779}" dt="2020-01-13T18:29:02.983" v="4792" actId="14861"/>
          <ac:picMkLst>
            <pc:docMk/>
            <pc:sldMk cId="747498768" sldId="371"/>
            <ac:picMk id="8" creationId="{2AA5EFEB-E949-43F8-A71E-1AB7BC7F2156}"/>
          </ac:picMkLst>
        </pc:picChg>
        <pc:picChg chg="add del mod">
          <ac:chgData name="Brandt Redd" userId="be8ed540b98adac0" providerId="LiveId" clId="{0F5CD89F-13CB-4687-BF48-5005669E6779}" dt="2020-01-13T18:28:35.329" v="4788" actId="478"/>
          <ac:picMkLst>
            <pc:docMk/>
            <pc:sldMk cId="747498768" sldId="371"/>
            <ac:picMk id="9" creationId="{14B7E990-9074-43AF-BB89-ECAC361DBD52}"/>
          </ac:picMkLst>
        </pc:picChg>
        <pc:picChg chg="add mod">
          <ac:chgData name="Brandt Redd" userId="be8ed540b98adac0" providerId="LiveId" clId="{0F5CD89F-13CB-4687-BF48-5005669E6779}" dt="2020-01-13T18:29:02.983" v="4792" actId="14861"/>
          <ac:picMkLst>
            <pc:docMk/>
            <pc:sldMk cId="747498768" sldId="371"/>
            <ac:picMk id="12" creationId="{57A67F09-76CF-455C-AFB3-8D8DF2ABB574}"/>
          </ac:picMkLst>
        </pc:picChg>
        <pc:picChg chg="add mod">
          <ac:chgData name="Brandt Redd" userId="be8ed540b98adac0" providerId="LiveId" clId="{0F5CD89F-13CB-4687-BF48-5005669E6779}" dt="2020-01-13T18:32:58.918" v="5200" actId="1076"/>
          <ac:picMkLst>
            <pc:docMk/>
            <pc:sldMk cId="747498768" sldId="371"/>
            <ac:picMk id="13" creationId="{786F0D76-A5FA-4268-B2F5-57568A8ABCD2}"/>
          </ac:picMkLst>
        </pc:picChg>
      </pc:sldChg>
      <pc:sldChg chg="modSp add">
        <pc:chgData name="Brandt Redd" userId="be8ed540b98adac0" providerId="LiveId" clId="{0F5CD89F-13CB-4687-BF48-5005669E6779}" dt="2020-01-13T19:12:17.943" v="5932" actId="20577"/>
        <pc:sldMkLst>
          <pc:docMk/>
          <pc:sldMk cId="104796934" sldId="372"/>
        </pc:sldMkLst>
        <pc:spChg chg="mod">
          <ac:chgData name="Brandt Redd" userId="be8ed540b98adac0" providerId="LiveId" clId="{0F5CD89F-13CB-4687-BF48-5005669E6779}" dt="2020-01-13T19:12:17.943" v="5932" actId="20577"/>
          <ac:spMkLst>
            <pc:docMk/>
            <pc:sldMk cId="104796934" sldId="372"/>
            <ac:spMk id="2" creationId="{E32FE56B-E831-4664-8086-98E9C0381141}"/>
          </ac:spMkLst>
        </pc:spChg>
        <pc:spChg chg="mod">
          <ac:chgData name="Brandt Redd" userId="be8ed540b98adac0" providerId="LiveId" clId="{0F5CD89F-13CB-4687-BF48-5005669E6779}" dt="2020-01-13T18:33:32.510" v="5303" actId="27636"/>
          <ac:spMkLst>
            <pc:docMk/>
            <pc:sldMk cId="104796934" sldId="372"/>
            <ac:spMk id="3" creationId="{5BF31303-BC68-4535-B5DA-78CE368280DC}"/>
          </ac:spMkLst>
        </pc:spChg>
      </pc:sldChg>
      <pc:sldChg chg="add">
        <pc:chgData name="Brandt Redd" userId="be8ed540b98adac0" providerId="LiveId" clId="{0F5CD89F-13CB-4687-BF48-5005669E6779}" dt="2020-01-13T18:43:19.299" v="5637"/>
        <pc:sldMkLst>
          <pc:docMk/>
          <pc:sldMk cId="1618221797" sldId="373"/>
        </pc:sldMkLst>
      </pc:sldChg>
      <pc:sldChg chg="add">
        <pc:chgData name="Brandt Redd" userId="be8ed540b98adac0" providerId="LiveId" clId="{0F5CD89F-13CB-4687-BF48-5005669E6779}" dt="2020-01-13T18:43:19.299" v="5637"/>
        <pc:sldMkLst>
          <pc:docMk/>
          <pc:sldMk cId="3227408360" sldId="374"/>
        </pc:sldMkLst>
      </pc:sldChg>
      <pc:sldChg chg="add">
        <pc:chgData name="Brandt Redd" userId="be8ed540b98adac0" providerId="LiveId" clId="{0F5CD89F-13CB-4687-BF48-5005669E6779}" dt="2020-01-13T18:43:19.299" v="5637"/>
        <pc:sldMkLst>
          <pc:docMk/>
          <pc:sldMk cId="166561043" sldId="375"/>
        </pc:sldMkLst>
      </pc:sldChg>
      <pc:sldChg chg="modSp add">
        <pc:chgData name="Brandt Redd" userId="be8ed540b98adac0" providerId="LiveId" clId="{0F5CD89F-13CB-4687-BF48-5005669E6779}" dt="2020-01-13T19:19:14.555" v="6270" actId="20577"/>
        <pc:sldMkLst>
          <pc:docMk/>
          <pc:sldMk cId="3162793849" sldId="376"/>
        </pc:sldMkLst>
        <pc:spChg chg="mod">
          <ac:chgData name="Brandt Redd" userId="be8ed540b98adac0" providerId="LiveId" clId="{0F5CD89F-13CB-4687-BF48-5005669E6779}" dt="2020-01-13T18:44:35.645" v="5799" actId="20577"/>
          <ac:spMkLst>
            <pc:docMk/>
            <pc:sldMk cId="3162793849" sldId="376"/>
            <ac:spMk id="2" creationId="{EA41706B-358D-45B9-95E7-D156824B37A4}"/>
          </ac:spMkLst>
        </pc:spChg>
        <pc:spChg chg="mod">
          <ac:chgData name="Brandt Redd" userId="be8ed540b98adac0" providerId="LiveId" clId="{0F5CD89F-13CB-4687-BF48-5005669E6779}" dt="2020-01-13T19:19:14.555" v="6270" actId="20577"/>
          <ac:spMkLst>
            <pc:docMk/>
            <pc:sldMk cId="3162793849" sldId="376"/>
            <ac:spMk id="3" creationId="{EDD1A366-ADBB-457D-9ADE-6A74E98CEAB7}"/>
          </ac:spMkLst>
        </pc:spChg>
      </pc:sldChg>
      <pc:sldChg chg="modSp add">
        <pc:chgData name="Brandt Redd" userId="be8ed540b98adac0" providerId="LiveId" clId="{0F5CD89F-13CB-4687-BF48-5005669E6779}" dt="2020-01-13T19:24:20.432" v="6611" actId="14100"/>
        <pc:sldMkLst>
          <pc:docMk/>
          <pc:sldMk cId="1803903942" sldId="377"/>
        </pc:sldMkLst>
        <pc:spChg chg="mod">
          <ac:chgData name="Brandt Redd" userId="be8ed540b98adac0" providerId="LiveId" clId="{0F5CD89F-13CB-4687-BF48-5005669E6779}" dt="2020-01-13T19:19:34.979" v="6292" actId="6549"/>
          <ac:spMkLst>
            <pc:docMk/>
            <pc:sldMk cId="1803903942" sldId="377"/>
            <ac:spMk id="2" creationId="{EA41706B-358D-45B9-95E7-D156824B37A4}"/>
          </ac:spMkLst>
        </pc:spChg>
        <pc:spChg chg="mod">
          <ac:chgData name="Brandt Redd" userId="be8ed540b98adac0" providerId="LiveId" clId="{0F5CD89F-13CB-4687-BF48-5005669E6779}" dt="2020-01-13T19:24:20.432" v="6611" actId="14100"/>
          <ac:spMkLst>
            <pc:docMk/>
            <pc:sldMk cId="1803903942" sldId="377"/>
            <ac:spMk id="3" creationId="{EDD1A366-ADBB-457D-9ADE-6A74E98CEAB7}"/>
          </ac:spMkLst>
        </pc:spChg>
      </pc:sldChg>
      <pc:sldChg chg="modSp add ord">
        <pc:chgData name="Brandt Redd" userId="be8ed540b98adac0" providerId="LiveId" clId="{0F5CD89F-13CB-4687-BF48-5005669E6779}" dt="2020-01-13T19:38:48.794" v="7158" actId="20577"/>
        <pc:sldMkLst>
          <pc:docMk/>
          <pc:sldMk cId="239161597" sldId="378"/>
        </pc:sldMkLst>
        <pc:spChg chg="mod">
          <ac:chgData name="Brandt Redd" userId="be8ed540b98adac0" providerId="LiveId" clId="{0F5CD89F-13CB-4687-BF48-5005669E6779}" dt="2020-01-13T19:37:08.956" v="6933" actId="20577"/>
          <ac:spMkLst>
            <pc:docMk/>
            <pc:sldMk cId="239161597" sldId="378"/>
            <ac:spMk id="2" creationId="{BF7B7ABD-D1F0-4709-8BE5-29D073240D53}"/>
          </ac:spMkLst>
        </pc:spChg>
        <pc:spChg chg="mod">
          <ac:chgData name="Brandt Redd" userId="be8ed540b98adac0" providerId="LiveId" clId="{0F5CD89F-13CB-4687-BF48-5005669E6779}" dt="2020-01-13T19:38:48.794" v="7158" actId="20577"/>
          <ac:spMkLst>
            <pc:docMk/>
            <pc:sldMk cId="239161597" sldId="378"/>
            <ac:spMk id="3" creationId="{7FD52EC2-0161-4860-9653-7C7518C5ED9B}"/>
          </ac:spMkLst>
        </pc:spChg>
      </pc:sldChg>
      <pc:sldChg chg="add">
        <pc:chgData name="Brandt Redd" userId="be8ed540b98adac0" providerId="LiveId" clId="{0F5CD89F-13CB-4687-BF48-5005669E6779}" dt="2020-01-13T19:36:44.661" v="6906"/>
        <pc:sldMkLst>
          <pc:docMk/>
          <pc:sldMk cId="363231932" sldId="379"/>
        </pc:sldMkLst>
      </pc:sldChg>
      <pc:sldChg chg="addSp delSp modSp add">
        <pc:chgData name="Brandt Redd" userId="be8ed540b98adac0" providerId="LiveId" clId="{0F5CD89F-13CB-4687-BF48-5005669E6779}" dt="2020-01-13T19:40:21.134" v="7218" actId="20577"/>
        <pc:sldMkLst>
          <pc:docMk/>
          <pc:sldMk cId="2202309300" sldId="380"/>
        </pc:sldMkLst>
        <pc:spChg chg="add del">
          <ac:chgData name="Brandt Redd" userId="be8ed540b98adac0" providerId="LiveId" clId="{0F5CD89F-13CB-4687-BF48-5005669E6779}" dt="2020-01-13T19:39:55.408" v="7177"/>
          <ac:spMkLst>
            <pc:docMk/>
            <pc:sldMk cId="2202309300" sldId="380"/>
            <ac:spMk id="2" creationId="{9584B810-015E-4DD4-9238-18F6B74EEAC1}"/>
          </ac:spMkLst>
        </pc:spChg>
        <pc:spChg chg="add del">
          <ac:chgData name="Brandt Redd" userId="be8ed540b98adac0" providerId="LiveId" clId="{0F5CD89F-13CB-4687-BF48-5005669E6779}" dt="2020-01-13T19:39:55.408" v="7177"/>
          <ac:spMkLst>
            <pc:docMk/>
            <pc:sldMk cId="2202309300" sldId="380"/>
            <ac:spMk id="3" creationId="{C4EE5D9B-8919-47FE-A6B1-0882536FDC4E}"/>
          </ac:spMkLst>
        </pc:spChg>
        <pc:spChg chg="add del mod">
          <ac:chgData name="Brandt Redd" userId="be8ed540b98adac0" providerId="LiveId" clId="{0F5CD89F-13CB-4687-BF48-5005669E6779}" dt="2020-01-13T19:39:49.209" v="7176"/>
          <ac:spMkLst>
            <pc:docMk/>
            <pc:sldMk cId="2202309300" sldId="380"/>
            <ac:spMk id="5" creationId="{6FAE2699-B189-4BA9-9F20-9BC975A82976}"/>
          </ac:spMkLst>
        </pc:spChg>
        <pc:spChg chg="add del mod">
          <ac:chgData name="Brandt Redd" userId="be8ed540b98adac0" providerId="LiveId" clId="{0F5CD89F-13CB-4687-BF48-5005669E6779}" dt="2020-01-13T19:39:49.209" v="7176"/>
          <ac:spMkLst>
            <pc:docMk/>
            <pc:sldMk cId="2202309300" sldId="380"/>
            <ac:spMk id="6" creationId="{13865D74-95AD-4266-B56E-835DC07ED55A}"/>
          </ac:spMkLst>
        </pc:spChg>
        <pc:spChg chg="add mod">
          <ac:chgData name="Brandt Redd" userId="be8ed540b98adac0" providerId="LiveId" clId="{0F5CD89F-13CB-4687-BF48-5005669E6779}" dt="2020-01-13T19:40:21.134" v="7218" actId="20577"/>
          <ac:spMkLst>
            <pc:docMk/>
            <pc:sldMk cId="2202309300" sldId="380"/>
            <ac:spMk id="7" creationId="{D5ED70FA-5AF4-4942-B107-4403EC8E40E4}"/>
          </ac:spMkLst>
        </pc:spChg>
        <pc:spChg chg="add del mod">
          <ac:chgData name="Brandt Redd" userId="be8ed540b98adac0" providerId="LiveId" clId="{0F5CD89F-13CB-4687-BF48-5005669E6779}" dt="2020-01-13T19:40:04.638" v="7195" actId="478"/>
          <ac:spMkLst>
            <pc:docMk/>
            <pc:sldMk cId="2202309300" sldId="380"/>
            <ac:spMk id="8" creationId="{999DD69F-073B-49FA-91E0-864CA0390903}"/>
          </ac:spMkLst>
        </pc:spChg>
      </pc:sldChg>
      <pc:sldChg chg="addSp delSp modSp add">
        <pc:chgData name="Brandt Redd" userId="be8ed540b98adac0" providerId="LiveId" clId="{0F5CD89F-13CB-4687-BF48-5005669E6779}" dt="2020-01-13T20:07:24.050" v="7787" actId="20577"/>
        <pc:sldMkLst>
          <pc:docMk/>
          <pc:sldMk cId="2179877517" sldId="381"/>
        </pc:sldMkLst>
        <pc:spChg chg="del mod">
          <ac:chgData name="Brandt Redd" userId="be8ed540b98adac0" providerId="LiveId" clId="{0F5CD89F-13CB-4687-BF48-5005669E6779}" dt="2020-01-13T19:50:07.572" v="7349" actId="478"/>
          <ac:spMkLst>
            <pc:docMk/>
            <pc:sldMk cId="2179877517" sldId="381"/>
            <ac:spMk id="2" creationId="{A5614A42-EB3B-491F-B68A-C8B422AEF5BE}"/>
          </ac:spMkLst>
        </pc:spChg>
        <pc:spChg chg="mod">
          <ac:chgData name="Brandt Redd" userId="be8ed540b98adac0" providerId="LiveId" clId="{0F5CD89F-13CB-4687-BF48-5005669E6779}" dt="2020-01-13T20:07:24.050" v="7787" actId="20577"/>
          <ac:spMkLst>
            <pc:docMk/>
            <pc:sldMk cId="2179877517" sldId="381"/>
            <ac:spMk id="3" creationId="{6AC3D88B-7DDD-45E1-8942-7199FE6D2195}"/>
          </ac:spMkLst>
        </pc:spChg>
        <pc:spChg chg="add del mod">
          <ac:chgData name="Brandt Redd" userId="be8ed540b98adac0" providerId="LiveId" clId="{0F5CD89F-13CB-4687-BF48-5005669E6779}" dt="2020-01-13T19:50:11.576" v="7350" actId="478"/>
          <ac:spMkLst>
            <pc:docMk/>
            <pc:sldMk cId="2179877517" sldId="381"/>
            <ac:spMk id="6" creationId="{5381BE9A-DA1D-46AA-9637-501246F96B6B}"/>
          </ac:spMkLst>
        </pc:spChg>
      </pc:sldChg>
      <pc:sldChg chg="addSp modSp add">
        <pc:chgData name="Brandt Redd" userId="be8ed540b98adac0" providerId="LiveId" clId="{0F5CD89F-13CB-4687-BF48-5005669E6779}" dt="2020-01-13T19:55:32.666" v="7558" actId="403"/>
        <pc:sldMkLst>
          <pc:docMk/>
          <pc:sldMk cId="2172149216" sldId="382"/>
        </pc:sldMkLst>
        <pc:spChg chg="add mod">
          <ac:chgData name="Brandt Redd" userId="be8ed540b98adac0" providerId="LiveId" clId="{0F5CD89F-13CB-4687-BF48-5005669E6779}" dt="2020-01-13T19:55:11.343" v="7533" actId="20577"/>
          <ac:spMkLst>
            <pc:docMk/>
            <pc:sldMk cId="2172149216" sldId="382"/>
            <ac:spMk id="2" creationId="{DD0C2F02-E6B8-4950-B3CB-2FDA575F361D}"/>
          </ac:spMkLst>
        </pc:spChg>
        <pc:spChg chg="add mod">
          <ac:chgData name="Brandt Redd" userId="be8ed540b98adac0" providerId="LiveId" clId="{0F5CD89F-13CB-4687-BF48-5005669E6779}" dt="2020-01-13T19:55:32.666" v="7558" actId="403"/>
          <ac:spMkLst>
            <pc:docMk/>
            <pc:sldMk cId="2172149216" sldId="382"/>
            <ac:spMk id="3" creationId="{9983BE0C-C38C-4EE6-B955-7A48CD12ED6F}"/>
          </ac:spMkLst>
        </pc:spChg>
      </pc:sldChg>
      <pc:sldChg chg="modSp add">
        <pc:chgData name="Brandt Redd" userId="be8ed540b98adac0" providerId="LiveId" clId="{0F5CD89F-13CB-4687-BF48-5005669E6779}" dt="2020-01-13T19:57:50.863" v="7647" actId="403"/>
        <pc:sldMkLst>
          <pc:docMk/>
          <pc:sldMk cId="1117415753" sldId="383"/>
        </pc:sldMkLst>
        <pc:spChg chg="mod">
          <ac:chgData name="Brandt Redd" userId="be8ed540b98adac0" providerId="LiveId" clId="{0F5CD89F-13CB-4687-BF48-5005669E6779}" dt="2020-01-13T19:56:12.602" v="7563" actId="20577"/>
          <ac:spMkLst>
            <pc:docMk/>
            <pc:sldMk cId="1117415753" sldId="383"/>
            <ac:spMk id="2" creationId="{DE061523-A31E-4E64-937A-2F2B9D90F883}"/>
          </ac:spMkLst>
        </pc:spChg>
        <pc:spChg chg="mod">
          <ac:chgData name="Brandt Redd" userId="be8ed540b98adac0" providerId="LiveId" clId="{0F5CD89F-13CB-4687-BF48-5005669E6779}" dt="2020-01-13T19:57:50.863" v="7647" actId="403"/>
          <ac:spMkLst>
            <pc:docMk/>
            <pc:sldMk cId="1117415753" sldId="383"/>
            <ac:spMk id="3" creationId="{EF67D316-EC20-4A75-B65D-518FF1EA0FF6}"/>
          </ac:spMkLst>
        </pc:spChg>
      </pc:sldChg>
      <pc:sldChg chg="addSp delSp modSp add">
        <pc:chgData name="Brandt Redd" userId="be8ed540b98adac0" providerId="LiveId" clId="{0F5CD89F-13CB-4687-BF48-5005669E6779}" dt="2020-01-13T22:55:46.842" v="8181"/>
        <pc:sldMkLst>
          <pc:docMk/>
          <pc:sldMk cId="872839971" sldId="384"/>
        </pc:sldMkLst>
        <pc:spChg chg="mod">
          <ac:chgData name="Brandt Redd" userId="be8ed540b98adac0" providerId="LiveId" clId="{0F5CD89F-13CB-4687-BF48-5005669E6779}" dt="2020-01-13T19:58:04.420" v="7652" actId="20577"/>
          <ac:spMkLst>
            <pc:docMk/>
            <pc:sldMk cId="872839971" sldId="384"/>
            <ac:spMk id="2" creationId="{3AFE8840-95F6-439E-B328-F83637CD4B89}"/>
          </ac:spMkLst>
        </pc:spChg>
        <pc:spChg chg="mod">
          <ac:chgData name="Brandt Redd" userId="be8ed540b98adac0" providerId="LiveId" clId="{0F5CD89F-13CB-4687-BF48-5005669E6779}" dt="2020-01-13T19:58:15.241" v="7657" actId="403"/>
          <ac:spMkLst>
            <pc:docMk/>
            <pc:sldMk cId="872839971" sldId="384"/>
            <ac:spMk id="3" creationId="{1A3AE598-D383-4736-B936-F57402EC6112}"/>
          </ac:spMkLst>
        </pc:spChg>
        <pc:inkChg chg="add del">
          <ac:chgData name="Brandt Redd" userId="be8ed540b98adac0" providerId="LiveId" clId="{0F5CD89F-13CB-4687-BF48-5005669E6779}" dt="2020-01-13T22:55:46.842" v="8181"/>
          <ac:inkMkLst>
            <pc:docMk/>
            <pc:sldMk cId="872839971" sldId="384"/>
            <ac:inkMk id="4" creationId="{BC1840CB-875D-44E7-9401-1DF47C87230B}"/>
          </ac:inkMkLst>
        </pc:inkChg>
      </pc:sldChg>
      <pc:sldChg chg="addSp modSp add">
        <pc:chgData name="Brandt Redd" userId="be8ed540b98adac0" providerId="LiveId" clId="{0F5CD89F-13CB-4687-BF48-5005669E6779}" dt="2020-01-13T22:24:03.044" v="8141" actId="20577"/>
        <pc:sldMkLst>
          <pc:docMk/>
          <pc:sldMk cId="1744504086" sldId="385"/>
        </pc:sldMkLst>
        <pc:spChg chg="add mod">
          <ac:chgData name="Brandt Redd" userId="be8ed540b98adac0" providerId="LiveId" clId="{0F5CD89F-13CB-4687-BF48-5005669E6779}" dt="2020-01-13T22:16:16.829" v="7803" actId="14100"/>
          <ac:spMkLst>
            <pc:docMk/>
            <pc:sldMk cId="1744504086" sldId="385"/>
            <ac:spMk id="2" creationId="{E4A39ED1-935E-454B-A03E-A8318CE11CD9}"/>
          </ac:spMkLst>
        </pc:spChg>
        <pc:spChg chg="add mod">
          <ac:chgData name="Brandt Redd" userId="be8ed540b98adac0" providerId="LiveId" clId="{0F5CD89F-13CB-4687-BF48-5005669E6779}" dt="2020-01-13T22:24:03.044" v="8141" actId="20577"/>
          <ac:spMkLst>
            <pc:docMk/>
            <pc:sldMk cId="1744504086" sldId="385"/>
            <ac:spMk id="3" creationId="{A75D6799-0059-421A-96D5-9E809175E00F}"/>
          </ac:spMkLst>
        </pc:spChg>
      </pc:sldChg>
      <pc:sldChg chg="addSp delSp modSp add">
        <pc:chgData name="Brandt Redd" userId="be8ed540b98adac0" providerId="LiveId" clId="{0F5CD89F-13CB-4687-BF48-5005669E6779}" dt="2020-01-13T23:44:44.856" v="8183"/>
        <pc:sldMkLst>
          <pc:docMk/>
          <pc:sldMk cId="3633133409" sldId="386"/>
        </pc:sldMkLst>
        <pc:spChg chg="mod">
          <ac:chgData name="Brandt Redd" userId="be8ed540b98adac0" providerId="LiveId" clId="{0F5CD89F-13CB-4687-BF48-5005669E6779}" dt="2020-01-13T22:52:11.328" v="8179" actId="20577"/>
          <ac:spMkLst>
            <pc:docMk/>
            <pc:sldMk cId="3633133409" sldId="386"/>
            <ac:spMk id="2" creationId="{195E8214-AC67-4969-B522-3C5A225E0074}"/>
          </ac:spMkLst>
        </pc:spChg>
        <pc:spChg chg="del">
          <ac:chgData name="Brandt Redd" userId="be8ed540b98adac0" providerId="LiveId" clId="{0F5CD89F-13CB-4687-BF48-5005669E6779}" dt="2020-01-13T22:51:12.933" v="8149" actId="478"/>
          <ac:spMkLst>
            <pc:docMk/>
            <pc:sldMk cId="3633133409" sldId="386"/>
            <ac:spMk id="3" creationId="{16941817-052A-4824-9A50-DE97E5E45201}"/>
          </ac:spMkLst>
        </pc:spChg>
        <pc:inkChg chg="add">
          <ac:chgData name="Brandt Redd" userId="be8ed540b98adac0" providerId="LiveId" clId="{0F5CD89F-13CB-4687-BF48-5005669E6779}" dt="2020-01-13T23:44:44.856" v="8183"/>
          <ac:inkMkLst>
            <pc:docMk/>
            <pc:sldMk cId="3633133409" sldId="386"/>
            <ac:inkMk id="4" creationId="{624FB3A4-60EC-4C89-BAEC-4546CDAE87B3}"/>
          </ac:inkMkLst>
        </pc:ink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jpeg"/><Relationship Id="rId1" Type="http://schemas.openxmlformats.org/officeDocument/2006/relationships/image" Target="../media/image2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jpeg"/><Relationship Id="rId1" Type="http://schemas.openxmlformats.org/officeDocument/2006/relationships/image" Target="../media/image2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6C23A8-0186-498A-B392-88310F40DBF5}"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424BC245-9A65-4232-BD51-FE43C3910229}">
      <dgm:prSet phldrT="[Text]"/>
      <dgm:spPr/>
      <dgm:t>
        <a:bodyPr/>
        <a:lstStyle/>
        <a:p>
          <a:r>
            <a:rPr lang="en-US" dirty="0"/>
            <a:t>Non-Malicious Insider </a:t>
          </a:r>
        </a:p>
      </dgm:t>
    </dgm:pt>
    <dgm:pt modelId="{F48305E0-2C6E-4893-8993-5CEEA7455CB6}" type="parTrans" cxnId="{C048544B-4686-4930-9744-8AE58EB03F20}">
      <dgm:prSet/>
      <dgm:spPr/>
      <dgm:t>
        <a:bodyPr/>
        <a:lstStyle/>
        <a:p>
          <a:endParaRPr lang="en-US"/>
        </a:p>
      </dgm:t>
    </dgm:pt>
    <dgm:pt modelId="{292EA5F1-B67F-4EEE-B346-B796310832AF}" type="sibTrans" cxnId="{C048544B-4686-4930-9744-8AE58EB03F20}">
      <dgm:prSet/>
      <dgm:spPr>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t>
        <a:bodyPr/>
        <a:lstStyle/>
        <a:p>
          <a:endParaRPr lang="en-US"/>
        </a:p>
      </dgm:t>
    </dgm:pt>
    <dgm:pt modelId="{1DAA910C-B12B-433C-8A67-2E56A5BC2227}">
      <dgm:prSet phldrT="[Text]"/>
      <dgm:spPr/>
      <dgm:t>
        <a:bodyPr/>
        <a:lstStyle/>
        <a:p>
          <a:r>
            <a:rPr lang="en-US" dirty="0"/>
            <a:t>Malicious Insider</a:t>
          </a:r>
        </a:p>
      </dgm:t>
    </dgm:pt>
    <dgm:pt modelId="{BE43F76E-CE6D-4833-BF31-54925E8FA142}" type="parTrans" cxnId="{5024BA1E-2345-4632-B9DB-94BA0FEEA9B4}">
      <dgm:prSet/>
      <dgm:spPr/>
      <dgm:t>
        <a:bodyPr/>
        <a:lstStyle/>
        <a:p>
          <a:endParaRPr lang="en-US"/>
        </a:p>
      </dgm:t>
    </dgm:pt>
    <dgm:pt modelId="{E7A2ADC2-8330-4F8E-A485-ED58450D865A}" type="sibTrans" cxnId="{5024BA1E-2345-4632-B9DB-94BA0FEEA9B4}">
      <dgm:prSet/>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t>
        <a:bodyPr/>
        <a:lstStyle/>
        <a:p>
          <a:endParaRPr lang="en-US"/>
        </a:p>
      </dgm:t>
    </dgm:pt>
    <dgm:pt modelId="{53AA9C6C-56FD-4368-9E57-2DC3D090D6B2}">
      <dgm:prSet phldrT="[Text]"/>
      <dgm:spPr/>
      <dgm:t>
        <a:bodyPr/>
        <a:lstStyle/>
        <a:p>
          <a:r>
            <a:rPr lang="en-US" dirty="0"/>
            <a:t>“Hacker”</a:t>
          </a:r>
        </a:p>
      </dgm:t>
    </dgm:pt>
    <dgm:pt modelId="{264F2C37-B851-4680-AF04-202282B55B1E}" type="parTrans" cxnId="{93D4A65F-630E-4CD2-8A3F-8611AC99FCFC}">
      <dgm:prSet/>
      <dgm:spPr/>
      <dgm:t>
        <a:bodyPr/>
        <a:lstStyle/>
        <a:p>
          <a:endParaRPr lang="en-US"/>
        </a:p>
      </dgm:t>
    </dgm:pt>
    <dgm:pt modelId="{BD322D8E-B3E8-44E4-8F0E-EDA90D4C956B}" type="sibTrans" cxnId="{93D4A65F-630E-4CD2-8A3F-8611AC99FCFC}">
      <dgm:prSet/>
      <dgm:spPr>
        <a:blipFill>
          <a:blip xmlns:r="http://schemas.openxmlformats.org/officeDocument/2006/relationships" r:embed="rId3" cstate="print">
            <a:extLst>
              <a:ext uri="{28A0092B-C50C-407E-A947-70E740481C1C}">
                <a14:useLocalDpi xmlns:a14="http://schemas.microsoft.com/office/drawing/2010/main"/>
              </a:ext>
            </a:extLst>
          </a:blip>
          <a:srcRect/>
          <a:stretch>
            <a:fillRect t="-15000" b="-15000"/>
          </a:stretch>
        </a:blipFill>
      </dgm:spPr>
      <dgm:t>
        <a:bodyPr/>
        <a:lstStyle/>
        <a:p>
          <a:endParaRPr lang="en-US"/>
        </a:p>
      </dgm:t>
    </dgm:pt>
    <dgm:pt modelId="{5A35FF3E-EB29-4874-8EC4-1051EA993280}" type="pres">
      <dgm:prSet presAssocID="{446C23A8-0186-498A-B392-88310F40DBF5}" presName="Name0" presStyleCnt="0">
        <dgm:presLayoutVars>
          <dgm:chMax val="21"/>
          <dgm:chPref val="21"/>
        </dgm:presLayoutVars>
      </dgm:prSet>
      <dgm:spPr/>
    </dgm:pt>
    <dgm:pt modelId="{174D3841-FB60-4D59-82A7-264A09BD573F}" type="pres">
      <dgm:prSet presAssocID="{424BC245-9A65-4232-BD51-FE43C3910229}" presName="text1" presStyleCnt="0"/>
      <dgm:spPr/>
    </dgm:pt>
    <dgm:pt modelId="{415086F9-B663-4AE9-9A7C-F65141E9BD66}" type="pres">
      <dgm:prSet presAssocID="{424BC245-9A65-4232-BD51-FE43C3910229}" presName="textRepeatNode" presStyleLbl="alignNode1" presStyleIdx="0" presStyleCnt="3">
        <dgm:presLayoutVars>
          <dgm:chMax val="0"/>
          <dgm:chPref val="0"/>
          <dgm:bulletEnabled val="1"/>
        </dgm:presLayoutVars>
      </dgm:prSet>
      <dgm:spPr/>
    </dgm:pt>
    <dgm:pt modelId="{E68864DE-B688-43F1-B007-9E0D1404D568}" type="pres">
      <dgm:prSet presAssocID="{424BC245-9A65-4232-BD51-FE43C3910229}" presName="textaccent1" presStyleCnt="0"/>
      <dgm:spPr/>
    </dgm:pt>
    <dgm:pt modelId="{C870CEF7-EA37-46F1-9A43-A179F1E0D45F}" type="pres">
      <dgm:prSet presAssocID="{424BC245-9A65-4232-BD51-FE43C3910229}" presName="accentRepeatNode" presStyleLbl="solidAlignAcc1" presStyleIdx="0" presStyleCnt="6"/>
      <dgm:spPr/>
    </dgm:pt>
    <dgm:pt modelId="{5EAFE75B-D59A-41DC-B9A7-0993970587BD}" type="pres">
      <dgm:prSet presAssocID="{292EA5F1-B67F-4EEE-B346-B796310832AF}" presName="image1" presStyleCnt="0"/>
      <dgm:spPr/>
    </dgm:pt>
    <dgm:pt modelId="{8CD24F6B-4AA1-4317-9015-1063E1746938}" type="pres">
      <dgm:prSet presAssocID="{292EA5F1-B67F-4EEE-B346-B796310832AF}" presName="imageRepeatNode" presStyleLbl="alignAcc1" presStyleIdx="0" presStyleCnt="3"/>
      <dgm:spPr/>
    </dgm:pt>
    <dgm:pt modelId="{8FDC25D7-92E7-4403-8640-1964A1EC4512}" type="pres">
      <dgm:prSet presAssocID="{292EA5F1-B67F-4EEE-B346-B796310832AF}" presName="imageaccent1" presStyleCnt="0"/>
      <dgm:spPr/>
    </dgm:pt>
    <dgm:pt modelId="{140C5C74-7459-427C-8E44-08C582704751}" type="pres">
      <dgm:prSet presAssocID="{292EA5F1-B67F-4EEE-B346-B796310832AF}" presName="accentRepeatNode" presStyleLbl="solidAlignAcc1" presStyleIdx="1" presStyleCnt="6"/>
      <dgm:spPr/>
    </dgm:pt>
    <dgm:pt modelId="{836A25DE-6DA4-4443-A505-F9C6B2DE9306}" type="pres">
      <dgm:prSet presAssocID="{1DAA910C-B12B-433C-8A67-2E56A5BC2227}" presName="text2" presStyleCnt="0"/>
      <dgm:spPr/>
    </dgm:pt>
    <dgm:pt modelId="{175980F8-73B8-4D3D-8D7B-929BA3F0EDF6}" type="pres">
      <dgm:prSet presAssocID="{1DAA910C-B12B-433C-8A67-2E56A5BC2227}" presName="textRepeatNode" presStyleLbl="alignNode1" presStyleIdx="1" presStyleCnt="3">
        <dgm:presLayoutVars>
          <dgm:chMax val="0"/>
          <dgm:chPref val="0"/>
          <dgm:bulletEnabled val="1"/>
        </dgm:presLayoutVars>
      </dgm:prSet>
      <dgm:spPr/>
    </dgm:pt>
    <dgm:pt modelId="{AD902D32-02A2-4444-8B67-4CA256D2C4D1}" type="pres">
      <dgm:prSet presAssocID="{1DAA910C-B12B-433C-8A67-2E56A5BC2227}" presName="textaccent2" presStyleCnt="0"/>
      <dgm:spPr/>
    </dgm:pt>
    <dgm:pt modelId="{2EF3D868-64E0-4317-B691-17B917CE1AC4}" type="pres">
      <dgm:prSet presAssocID="{1DAA910C-B12B-433C-8A67-2E56A5BC2227}" presName="accentRepeatNode" presStyleLbl="solidAlignAcc1" presStyleIdx="2" presStyleCnt="6"/>
      <dgm:spPr/>
    </dgm:pt>
    <dgm:pt modelId="{38647A38-41BF-4E28-B503-F1507D741F39}" type="pres">
      <dgm:prSet presAssocID="{E7A2ADC2-8330-4F8E-A485-ED58450D865A}" presName="image2" presStyleCnt="0"/>
      <dgm:spPr/>
    </dgm:pt>
    <dgm:pt modelId="{5DD87E3A-1C2B-4F60-8FC6-5E62A3811DCA}" type="pres">
      <dgm:prSet presAssocID="{E7A2ADC2-8330-4F8E-A485-ED58450D865A}" presName="imageRepeatNode" presStyleLbl="alignAcc1" presStyleIdx="1" presStyleCnt="3"/>
      <dgm:spPr/>
    </dgm:pt>
    <dgm:pt modelId="{24905336-EB65-4619-8A23-1E3A2A4936C7}" type="pres">
      <dgm:prSet presAssocID="{E7A2ADC2-8330-4F8E-A485-ED58450D865A}" presName="imageaccent2" presStyleCnt="0"/>
      <dgm:spPr/>
    </dgm:pt>
    <dgm:pt modelId="{CD3CF61D-3732-40AB-8A3F-48129E18B4C9}" type="pres">
      <dgm:prSet presAssocID="{E7A2ADC2-8330-4F8E-A485-ED58450D865A}" presName="accentRepeatNode" presStyleLbl="solidAlignAcc1" presStyleIdx="3" presStyleCnt="6"/>
      <dgm:spPr/>
    </dgm:pt>
    <dgm:pt modelId="{E81DD708-EA94-4ED9-85DB-2F364F83A8C3}" type="pres">
      <dgm:prSet presAssocID="{53AA9C6C-56FD-4368-9E57-2DC3D090D6B2}" presName="text3" presStyleCnt="0"/>
      <dgm:spPr/>
    </dgm:pt>
    <dgm:pt modelId="{44AFE194-EC4A-4347-8E95-C21FC2F45AE7}" type="pres">
      <dgm:prSet presAssocID="{53AA9C6C-56FD-4368-9E57-2DC3D090D6B2}" presName="textRepeatNode" presStyleLbl="alignNode1" presStyleIdx="2" presStyleCnt="3">
        <dgm:presLayoutVars>
          <dgm:chMax val="0"/>
          <dgm:chPref val="0"/>
          <dgm:bulletEnabled val="1"/>
        </dgm:presLayoutVars>
      </dgm:prSet>
      <dgm:spPr/>
    </dgm:pt>
    <dgm:pt modelId="{CA073860-1271-4450-8A1E-357795723086}" type="pres">
      <dgm:prSet presAssocID="{53AA9C6C-56FD-4368-9E57-2DC3D090D6B2}" presName="textaccent3" presStyleCnt="0"/>
      <dgm:spPr/>
    </dgm:pt>
    <dgm:pt modelId="{07A1ADB5-D73C-4FB8-832F-61F0E4C513E2}" type="pres">
      <dgm:prSet presAssocID="{53AA9C6C-56FD-4368-9E57-2DC3D090D6B2}" presName="accentRepeatNode" presStyleLbl="solidAlignAcc1" presStyleIdx="4" presStyleCnt="6"/>
      <dgm:spPr/>
    </dgm:pt>
    <dgm:pt modelId="{1DE13C3E-1E42-4067-8DCC-06C568DE34A8}" type="pres">
      <dgm:prSet presAssocID="{BD322D8E-B3E8-44E4-8F0E-EDA90D4C956B}" presName="image3" presStyleCnt="0"/>
      <dgm:spPr/>
    </dgm:pt>
    <dgm:pt modelId="{89181AF1-8B9D-474D-9793-CAB75C7D6167}" type="pres">
      <dgm:prSet presAssocID="{BD322D8E-B3E8-44E4-8F0E-EDA90D4C956B}" presName="imageRepeatNode" presStyleLbl="alignAcc1" presStyleIdx="2" presStyleCnt="3" custLinFactNeighborX="1469" custLinFactNeighborY="4478"/>
      <dgm:spPr/>
    </dgm:pt>
    <dgm:pt modelId="{8134C1CC-4128-45F8-AA3D-22504FDCFAD7}" type="pres">
      <dgm:prSet presAssocID="{BD322D8E-B3E8-44E4-8F0E-EDA90D4C956B}" presName="imageaccent3" presStyleCnt="0"/>
      <dgm:spPr/>
    </dgm:pt>
    <dgm:pt modelId="{5CDF9CE1-61D7-4746-99B0-220F52918950}" type="pres">
      <dgm:prSet presAssocID="{BD322D8E-B3E8-44E4-8F0E-EDA90D4C956B}" presName="accentRepeatNode" presStyleLbl="solidAlignAcc1" presStyleIdx="5" presStyleCnt="6" custLinFactNeighborX="20291" custLinFactNeighborY="45690"/>
      <dgm:spPr/>
    </dgm:pt>
  </dgm:ptLst>
  <dgm:cxnLst>
    <dgm:cxn modelId="{197F2116-6F3E-404A-98B2-1F888B630718}" type="presOf" srcId="{1DAA910C-B12B-433C-8A67-2E56A5BC2227}" destId="{175980F8-73B8-4D3D-8D7B-929BA3F0EDF6}" srcOrd="0" destOrd="0" presId="urn:microsoft.com/office/officeart/2008/layout/HexagonCluster"/>
    <dgm:cxn modelId="{5024BA1E-2345-4632-B9DB-94BA0FEEA9B4}" srcId="{446C23A8-0186-498A-B392-88310F40DBF5}" destId="{1DAA910C-B12B-433C-8A67-2E56A5BC2227}" srcOrd="1" destOrd="0" parTransId="{BE43F76E-CE6D-4833-BF31-54925E8FA142}" sibTransId="{E7A2ADC2-8330-4F8E-A485-ED58450D865A}"/>
    <dgm:cxn modelId="{1DF04632-0C82-4CB4-ADFF-034D557CC52A}" type="presOf" srcId="{424BC245-9A65-4232-BD51-FE43C3910229}" destId="{415086F9-B663-4AE9-9A7C-F65141E9BD66}" srcOrd="0" destOrd="0" presId="urn:microsoft.com/office/officeart/2008/layout/HexagonCluster"/>
    <dgm:cxn modelId="{93D4A65F-630E-4CD2-8A3F-8611AC99FCFC}" srcId="{446C23A8-0186-498A-B392-88310F40DBF5}" destId="{53AA9C6C-56FD-4368-9E57-2DC3D090D6B2}" srcOrd="2" destOrd="0" parTransId="{264F2C37-B851-4680-AF04-202282B55B1E}" sibTransId="{BD322D8E-B3E8-44E4-8F0E-EDA90D4C956B}"/>
    <dgm:cxn modelId="{C048544B-4686-4930-9744-8AE58EB03F20}" srcId="{446C23A8-0186-498A-B392-88310F40DBF5}" destId="{424BC245-9A65-4232-BD51-FE43C3910229}" srcOrd="0" destOrd="0" parTransId="{F48305E0-2C6E-4893-8993-5CEEA7455CB6}" sibTransId="{292EA5F1-B67F-4EEE-B346-B796310832AF}"/>
    <dgm:cxn modelId="{C4A32A55-3B7A-4171-B61B-FD7095F5BCD6}" type="presOf" srcId="{BD322D8E-B3E8-44E4-8F0E-EDA90D4C956B}" destId="{89181AF1-8B9D-474D-9793-CAB75C7D6167}" srcOrd="0" destOrd="0" presId="urn:microsoft.com/office/officeart/2008/layout/HexagonCluster"/>
    <dgm:cxn modelId="{9DF78289-99CD-46ED-9A2F-9B5D5439073B}" type="presOf" srcId="{E7A2ADC2-8330-4F8E-A485-ED58450D865A}" destId="{5DD87E3A-1C2B-4F60-8FC6-5E62A3811DCA}" srcOrd="0" destOrd="0" presId="urn:microsoft.com/office/officeart/2008/layout/HexagonCluster"/>
    <dgm:cxn modelId="{5DF4ABC5-9634-4D61-988A-D41A4F53FBF7}" type="presOf" srcId="{446C23A8-0186-498A-B392-88310F40DBF5}" destId="{5A35FF3E-EB29-4874-8EC4-1051EA993280}" srcOrd="0" destOrd="0" presId="urn:microsoft.com/office/officeart/2008/layout/HexagonCluster"/>
    <dgm:cxn modelId="{2A1BB8F5-0668-44BB-B4CA-A8CA3321CFC0}" type="presOf" srcId="{292EA5F1-B67F-4EEE-B346-B796310832AF}" destId="{8CD24F6B-4AA1-4317-9015-1063E1746938}" srcOrd="0" destOrd="0" presId="urn:microsoft.com/office/officeart/2008/layout/HexagonCluster"/>
    <dgm:cxn modelId="{BEC6DCFE-1CCB-453C-939E-41D5EF73CA78}" type="presOf" srcId="{53AA9C6C-56FD-4368-9E57-2DC3D090D6B2}" destId="{44AFE194-EC4A-4347-8E95-C21FC2F45AE7}" srcOrd="0" destOrd="0" presId="urn:microsoft.com/office/officeart/2008/layout/HexagonCluster"/>
    <dgm:cxn modelId="{B1C52706-5A0B-41B3-8EEC-8BC10416725E}" type="presParOf" srcId="{5A35FF3E-EB29-4874-8EC4-1051EA993280}" destId="{174D3841-FB60-4D59-82A7-264A09BD573F}" srcOrd="0" destOrd="0" presId="urn:microsoft.com/office/officeart/2008/layout/HexagonCluster"/>
    <dgm:cxn modelId="{AD006F55-8E15-4A2E-91EB-4EBABF0D63A2}" type="presParOf" srcId="{174D3841-FB60-4D59-82A7-264A09BD573F}" destId="{415086F9-B663-4AE9-9A7C-F65141E9BD66}" srcOrd="0" destOrd="0" presId="urn:microsoft.com/office/officeart/2008/layout/HexagonCluster"/>
    <dgm:cxn modelId="{1DBD3C16-71D4-41D2-BE28-34896846E863}" type="presParOf" srcId="{5A35FF3E-EB29-4874-8EC4-1051EA993280}" destId="{E68864DE-B688-43F1-B007-9E0D1404D568}" srcOrd="1" destOrd="0" presId="urn:microsoft.com/office/officeart/2008/layout/HexagonCluster"/>
    <dgm:cxn modelId="{08F34775-7B36-404D-9BD8-88F85A7CC575}" type="presParOf" srcId="{E68864DE-B688-43F1-B007-9E0D1404D568}" destId="{C870CEF7-EA37-46F1-9A43-A179F1E0D45F}" srcOrd="0" destOrd="0" presId="urn:microsoft.com/office/officeart/2008/layout/HexagonCluster"/>
    <dgm:cxn modelId="{673BCE1A-079E-493D-9743-EC7C118BCB2E}" type="presParOf" srcId="{5A35FF3E-EB29-4874-8EC4-1051EA993280}" destId="{5EAFE75B-D59A-41DC-B9A7-0993970587BD}" srcOrd="2" destOrd="0" presId="urn:microsoft.com/office/officeart/2008/layout/HexagonCluster"/>
    <dgm:cxn modelId="{B0AB02C2-45A0-4658-8BA2-553B2B92C593}" type="presParOf" srcId="{5EAFE75B-D59A-41DC-B9A7-0993970587BD}" destId="{8CD24F6B-4AA1-4317-9015-1063E1746938}" srcOrd="0" destOrd="0" presId="urn:microsoft.com/office/officeart/2008/layout/HexagonCluster"/>
    <dgm:cxn modelId="{68D6F055-9B2C-47E4-B177-4879D41F8C06}" type="presParOf" srcId="{5A35FF3E-EB29-4874-8EC4-1051EA993280}" destId="{8FDC25D7-92E7-4403-8640-1964A1EC4512}" srcOrd="3" destOrd="0" presId="urn:microsoft.com/office/officeart/2008/layout/HexagonCluster"/>
    <dgm:cxn modelId="{F9641A16-5D92-4746-BB28-10F2E0B9EEA4}" type="presParOf" srcId="{8FDC25D7-92E7-4403-8640-1964A1EC4512}" destId="{140C5C74-7459-427C-8E44-08C582704751}" srcOrd="0" destOrd="0" presId="urn:microsoft.com/office/officeart/2008/layout/HexagonCluster"/>
    <dgm:cxn modelId="{83F3824C-FFBA-47C2-B37F-832AB5F17030}" type="presParOf" srcId="{5A35FF3E-EB29-4874-8EC4-1051EA993280}" destId="{836A25DE-6DA4-4443-A505-F9C6B2DE9306}" srcOrd="4" destOrd="0" presId="urn:microsoft.com/office/officeart/2008/layout/HexagonCluster"/>
    <dgm:cxn modelId="{D6114357-5618-4487-A0B2-0BACFF3A59B3}" type="presParOf" srcId="{836A25DE-6DA4-4443-A505-F9C6B2DE9306}" destId="{175980F8-73B8-4D3D-8D7B-929BA3F0EDF6}" srcOrd="0" destOrd="0" presId="urn:microsoft.com/office/officeart/2008/layout/HexagonCluster"/>
    <dgm:cxn modelId="{8379C826-B972-439E-A9C1-D66B0A4CB300}" type="presParOf" srcId="{5A35FF3E-EB29-4874-8EC4-1051EA993280}" destId="{AD902D32-02A2-4444-8B67-4CA256D2C4D1}" srcOrd="5" destOrd="0" presId="urn:microsoft.com/office/officeart/2008/layout/HexagonCluster"/>
    <dgm:cxn modelId="{C6BFA005-D7A6-429B-9A2E-7410E976B75A}" type="presParOf" srcId="{AD902D32-02A2-4444-8B67-4CA256D2C4D1}" destId="{2EF3D868-64E0-4317-B691-17B917CE1AC4}" srcOrd="0" destOrd="0" presId="urn:microsoft.com/office/officeart/2008/layout/HexagonCluster"/>
    <dgm:cxn modelId="{88E277EF-0269-40AE-80A4-63406DEC4134}" type="presParOf" srcId="{5A35FF3E-EB29-4874-8EC4-1051EA993280}" destId="{38647A38-41BF-4E28-B503-F1507D741F39}" srcOrd="6" destOrd="0" presId="urn:microsoft.com/office/officeart/2008/layout/HexagonCluster"/>
    <dgm:cxn modelId="{9D584267-E102-4A4B-833D-ED6EFBD62EC0}" type="presParOf" srcId="{38647A38-41BF-4E28-B503-F1507D741F39}" destId="{5DD87E3A-1C2B-4F60-8FC6-5E62A3811DCA}" srcOrd="0" destOrd="0" presId="urn:microsoft.com/office/officeart/2008/layout/HexagonCluster"/>
    <dgm:cxn modelId="{D45F7342-A0B8-4B34-AB2D-A145E9D70D44}" type="presParOf" srcId="{5A35FF3E-EB29-4874-8EC4-1051EA993280}" destId="{24905336-EB65-4619-8A23-1E3A2A4936C7}" srcOrd="7" destOrd="0" presId="urn:microsoft.com/office/officeart/2008/layout/HexagonCluster"/>
    <dgm:cxn modelId="{0C411E32-C498-4402-AE11-72562A02B7F4}" type="presParOf" srcId="{24905336-EB65-4619-8A23-1E3A2A4936C7}" destId="{CD3CF61D-3732-40AB-8A3F-48129E18B4C9}" srcOrd="0" destOrd="0" presId="urn:microsoft.com/office/officeart/2008/layout/HexagonCluster"/>
    <dgm:cxn modelId="{339DE40D-7DC4-433E-AACA-20F993142C6A}" type="presParOf" srcId="{5A35FF3E-EB29-4874-8EC4-1051EA993280}" destId="{E81DD708-EA94-4ED9-85DB-2F364F83A8C3}" srcOrd="8" destOrd="0" presId="urn:microsoft.com/office/officeart/2008/layout/HexagonCluster"/>
    <dgm:cxn modelId="{D9FDF1F6-2FC9-4127-8822-AC4F8828D3EB}" type="presParOf" srcId="{E81DD708-EA94-4ED9-85DB-2F364F83A8C3}" destId="{44AFE194-EC4A-4347-8E95-C21FC2F45AE7}" srcOrd="0" destOrd="0" presId="urn:microsoft.com/office/officeart/2008/layout/HexagonCluster"/>
    <dgm:cxn modelId="{9BD72C91-EAF3-4025-BD99-6DB7EA9FC2D2}" type="presParOf" srcId="{5A35FF3E-EB29-4874-8EC4-1051EA993280}" destId="{CA073860-1271-4450-8A1E-357795723086}" srcOrd="9" destOrd="0" presId="urn:microsoft.com/office/officeart/2008/layout/HexagonCluster"/>
    <dgm:cxn modelId="{E93C8985-981A-41AE-9C05-3C05E9B5B8FC}" type="presParOf" srcId="{CA073860-1271-4450-8A1E-357795723086}" destId="{07A1ADB5-D73C-4FB8-832F-61F0E4C513E2}" srcOrd="0" destOrd="0" presId="urn:microsoft.com/office/officeart/2008/layout/HexagonCluster"/>
    <dgm:cxn modelId="{C2419CEB-08B8-40EC-9681-B7EF18806396}" type="presParOf" srcId="{5A35FF3E-EB29-4874-8EC4-1051EA993280}" destId="{1DE13C3E-1E42-4067-8DCC-06C568DE34A8}" srcOrd="10" destOrd="0" presId="urn:microsoft.com/office/officeart/2008/layout/HexagonCluster"/>
    <dgm:cxn modelId="{3B76E993-D52D-4068-A011-CA1395E1E83E}" type="presParOf" srcId="{1DE13C3E-1E42-4067-8DCC-06C568DE34A8}" destId="{89181AF1-8B9D-474D-9793-CAB75C7D6167}" srcOrd="0" destOrd="0" presId="urn:microsoft.com/office/officeart/2008/layout/HexagonCluster"/>
    <dgm:cxn modelId="{5FD08564-A74E-49E1-8DE9-22DAE1171040}" type="presParOf" srcId="{5A35FF3E-EB29-4874-8EC4-1051EA993280}" destId="{8134C1CC-4128-45F8-AA3D-22504FDCFAD7}" srcOrd="11" destOrd="0" presId="urn:microsoft.com/office/officeart/2008/layout/HexagonCluster"/>
    <dgm:cxn modelId="{E125C16B-EA68-4EAF-926C-7B85E9FC8FCD}" type="presParOf" srcId="{8134C1CC-4128-45F8-AA3D-22504FDCFAD7}" destId="{5CDF9CE1-61D7-4746-99B0-220F52918950}"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086F9-B663-4AE9-9A7C-F65141E9BD66}">
      <dsp:nvSpPr>
        <dsp:cNvPr id="0" name=""/>
        <dsp:cNvSpPr/>
      </dsp:nvSpPr>
      <dsp:spPr>
        <a:xfrm>
          <a:off x="1794719" y="2794139"/>
          <a:ext cx="1973684" cy="1701660"/>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1750" rIns="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Non-Malicious Insider </a:t>
          </a:r>
        </a:p>
      </dsp:txBody>
      <dsp:txXfrm>
        <a:off x="2100998" y="3058205"/>
        <a:ext cx="1361126" cy="1173528"/>
      </dsp:txXfrm>
    </dsp:sp>
    <dsp:sp modelId="{C870CEF7-EA37-46F1-9A43-A179F1E0D45F}">
      <dsp:nvSpPr>
        <dsp:cNvPr id="0" name=""/>
        <dsp:cNvSpPr/>
      </dsp:nvSpPr>
      <dsp:spPr>
        <a:xfrm>
          <a:off x="1845993" y="3545387"/>
          <a:ext cx="231082" cy="19916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D24F6B-4AA1-4317-9015-1063E1746938}">
      <dsp:nvSpPr>
        <dsp:cNvPr id="0" name=""/>
        <dsp:cNvSpPr/>
      </dsp:nvSpPr>
      <dsp:spPr>
        <a:xfrm>
          <a:off x="107605" y="1880143"/>
          <a:ext cx="1973684" cy="1701660"/>
        </a:xfrm>
        <a:prstGeom prst="hexagon">
          <a:avLst>
            <a:gd name="adj" fmla="val 25000"/>
            <a:gd name="vf" fmla="val 115470"/>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0C5C74-7459-427C-8E44-08C582704751}">
      <dsp:nvSpPr>
        <dsp:cNvPr id="0" name=""/>
        <dsp:cNvSpPr/>
      </dsp:nvSpPr>
      <dsp:spPr>
        <a:xfrm>
          <a:off x="1451256" y="3357013"/>
          <a:ext cx="231082" cy="19916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5980F8-73B8-4D3D-8D7B-929BA3F0EDF6}">
      <dsp:nvSpPr>
        <dsp:cNvPr id="0" name=""/>
        <dsp:cNvSpPr/>
      </dsp:nvSpPr>
      <dsp:spPr>
        <a:xfrm>
          <a:off x="3476214" y="1859912"/>
          <a:ext cx="1973684" cy="1701660"/>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1750" rIns="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Malicious Insider</a:t>
          </a:r>
        </a:p>
      </dsp:txBody>
      <dsp:txXfrm>
        <a:off x="3782493" y="2123978"/>
        <a:ext cx="1361126" cy="1173528"/>
      </dsp:txXfrm>
    </dsp:sp>
    <dsp:sp modelId="{2EF3D868-64E0-4317-B691-17B917CE1AC4}">
      <dsp:nvSpPr>
        <dsp:cNvPr id="0" name=""/>
        <dsp:cNvSpPr/>
      </dsp:nvSpPr>
      <dsp:spPr>
        <a:xfrm>
          <a:off x="4825484" y="3334984"/>
          <a:ext cx="231082" cy="19916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D87E3A-1C2B-4F60-8FC6-5E62A3811DCA}">
      <dsp:nvSpPr>
        <dsp:cNvPr id="0" name=""/>
        <dsp:cNvSpPr/>
      </dsp:nvSpPr>
      <dsp:spPr>
        <a:xfrm>
          <a:off x="5157709" y="2794139"/>
          <a:ext cx="1973684" cy="1701660"/>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3CF61D-3732-40AB-8A3F-48129E18B4C9}">
      <dsp:nvSpPr>
        <dsp:cNvPr id="0" name=""/>
        <dsp:cNvSpPr/>
      </dsp:nvSpPr>
      <dsp:spPr>
        <a:xfrm>
          <a:off x="5208983" y="3545387"/>
          <a:ext cx="231082" cy="19916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AFE194-EC4A-4347-8E95-C21FC2F45AE7}">
      <dsp:nvSpPr>
        <dsp:cNvPr id="0" name=""/>
        <dsp:cNvSpPr/>
      </dsp:nvSpPr>
      <dsp:spPr>
        <a:xfrm>
          <a:off x="1794719" y="929731"/>
          <a:ext cx="1973684" cy="1701660"/>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1750" rIns="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“Hacker”</a:t>
          </a:r>
        </a:p>
      </dsp:txBody>
      <dsp:txXfrm>
        <a:off x="2100998" y="1193797"/>
        <a:ext cx="1361126" cy="1173528"/>
      </dsp:txXfrm>
    </dsp:sp>
    <dsp:sp modelId="{07A1ADB5-D73C-4FB8-832F-61F0E4C513E2}">
      <dsp:nvSpPr>
        <dsp:cNvPr id="0" name=""/>
        <dsp:cNvSpPr/>
      </dsp:nvSpPr>
      <dsp:spPr>
        <a:xfrm>
          <a:off x="3132751" y="966597"/>
          <a:ext cx="231082" cy="19916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181AF1-8B9D-474D-9793-CAB75C7D6167}">
      <dsp:nvSpPr>
        <dsp:cNvPr id="0" name=""/>
        <dsp:cNvSpPr/>
      </dsp:nvSpPr>
      <dsp:spPr>
        <a:xfrm>
          <a:off x="3505208" y="76200"/>
          <a:ext cx="1973684" cy="1701660"/>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t="-15000" b="-15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F9CE1-61D7-4746-99B0-220F52918950}">
      <dsp:nvSpPr>
        <dsp:cNvPr id="0" name=""/>
        <dsp:cNvSpPr/>
      </dsp:nvSpPr>
      <dsp:spPr>
        <a:xfrm>
          <a:off x="3581401" y="838199"/>
          <a:ext cx="231082" cy="199163"/>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800D134D-B200-414F-B754-130B2C35CFD3}" type="datetimeFigureOut">
              <a:rPr lang="en-US" smtClean="0"/>
              <a:t>2020-01-13</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DA1A210-0DBB-4663-8B5C-3EB79E135FF6}" type="slidenum">
              <a:rPr lang="en-US" smtClean="0"/>
              <a:t>‹#›</a:t>
            </a:fld>
            <a:endParaRPr lang="en-US"/>
          </a:p>
        </p:txBody>
      </p:sp>
    </p:spTree>
    <p:extLst>
      <p:ext uri="{BB962C8B-B14F-4D97-AF65-F5344CB8AC3E}">
        <p14:creationId xmlns:p14="http://schemas.microsoft.com/office/powerpoint/2010/main" val="42383612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1-13T23:34:05.111"/>
    </inkml:context>
    <inkml:brush xml:id="br0">
      <inkml:brushProperty name="width" value="0.05292" units="cm"/>
      <inkml:brushProperty name="height" value="0.05292" units="cm"/>
      <inkml:brushProperty name="color" value="#002060"/>
    </inkml:brush>
  </inkml:definitions>
  <inkml:trace contextRef="#ctx0" brushRef="#br0">10470 6483 1068 0,'-28'-10'396'0,"21"4"-308"0,-10 3-24 16,9-3 80-16,-2 6-92 15,-1-3-20-15,1-4-20 16,-1 7-24-16,1 7 8 16,2 2-16-16,-2 10 12 0,6 9-24 15,1 25 20-15,-1 10 12 0,1 25 4 16,3 28-20-16,-4 6 8 16,4 13 20-16,-3 19-4 15,-1-4-12-15,-3 19 0 16,-3-24 40-1,3 5-24 1,-11 20 44-16,0-1-32 0,-3-15 64 16,3-13-48-16,-3-6 36 15,0 6-44-15,0-16 8 0,3-15-24 16,-3-4 44-16,3-11-32 16,4-11 20-16,4-2-28 0,-1-7 16 15,4-19-20 1,7-5 0-16,0-14-8 0,7-12 4 15,0-12-8-15,7 3-12 16,4-13 4-16,14-6 4 16,0-7 0-16,3 1-12 15,11-7 8-15,10 7-4 16,22-1 0-16,13 4 8 16,5-3 0-16,2 9 8 15,12 0-4-15,17 0-28 16,0 9 12-16,-4-3 4 15,15 7 8-15,-1 2 16 16,5 1-8-16,-1-3-12 16,7 2 0-16,0-5 4 15,-7 9 0-15,0-4-28 16,4 4 16-16,-11-3 4 0,-11-4 8 16,-6 4 0-16,3 3 0 15,-14-10 8-15,-8 1-4 16,-13-1 8-16,-11-3-8 15,-14 4 8-15,-10-7-8 16,-8-3-4-16,-3 6 4 16,-11-6 28-16,-3-6-16 15,-4 3 32-15,-7-7-32 16,0-15-12-16,0-9-8 16,0-38-60-16,7-29 36 0,8-40-104 15,6-38 76 1,7-15-44-16,-3-16 56 0,0-10 32 15,-11 7 12-15,-3 16 36 16,-8 5-20-16,-6 1 180 16,-4 12-108-16,-7 26 104 15,-4-1-112-15,1 7 64 16,-11 9-84-16,-4 12-24 16,-14 10-20-16,-3-6-24 15,-4 6 4-15,1 6-120 16,-1 3 68-16,3 13-68 15,-2 10 76-15,2-1-4 16,-6 10 32-16,-4 6 56 16,-3 12-16-16,-8 7 52 15,-10 13-40-15,-7 8 12 16,0 10-28-16,-11 4-8 0,-17 15-4 16,-14 9 4-1,-11 10-4-15,-7 16-12 0,-18 12 4 16,0 6-4-16,-10 6 0 15,-4-2 24-15,-3-4-8 16,3-3-4-16,-14-12 0 16,11 0-68-16,3-13 36 15,11 3-244-15,-4-9 152 16,14 6-752-16,11 3 484 16</inkml:trace>
  <inkml:trace contextRef="#ctx0" brushRef="#br0" timeOffset="3436.908">17494 5921 1016 0,'-53'-34'376'0,"18"21"-292"0,-18-12-20 16,21 7 96 0,1 11-100-16,-33-12 52 0,-21 1-64 15,-6 2 0-15,-8 13-28 16,-7 3-28-16,-7 9 0 15,-3 10 4-15,3 16 4 0,0 8-36 16,-3 23 20-16,-8 22-56 16,-3 44 40-16,11 21 16 15,-1 26 12-15,8 25-32 16,7 28 20-16,10 10 24 16,18-1-4-16,17-3-8 15,19-31 0-15,20-9 40 16,18-29-24-16,21-34 68 15,21-32-44-15,18-27 64 16,15-23-60-16,20-28 28 0,18-19-40 16,7-12-28-16,-7-3 0 15,-11 9-124-15,-10 9 68 16,-25 19-24 0,0 16 52-16,-14 47 16 15,-15 31 8-15,-2 10 20 16,-5 6-8-16,12-6-12 15,10-16 0-15,10-25-4 0,29-10 0 16,31-12 0-16,22-25 0 16,35-16 0-16,24-9 0 15,12-9 24-15,16-10-8 0,-9 0-116 16,2 9 56-16,-16 16-120 16,-26 0 96-16,-21 19 32 15,-21 13 24-15,-21 5 88 16,-17 7-36-16,-15-12 192 15,-3-4-128-15,6-18 84 16,19-10-108-16,13-25 0 16,11-16-48-16,18-22-12 15,17-24-8-15,1-11 20 16,24-21-12-16,-4-6-20 16,8-22 0-16,3 3 4 15,-18-16 4-15,-17-6 0 16,-18 0 0-16,-24 12 24 15,-33 7-12-15,-27 12 76 16,-25-3-52-16,-29 3 76 0,-17-3-64 16,-14 13 28-16,-14-16-44 15,-1-9-28-15,5-7-4 16,2-12-80-16,12-19 44 16,13-16-120-16,11-22 92 15,22 0-16-15,16-12 48 16,12-6 0-16,6 2 20 15,-6 4 8-15,-4 9 4 16,-22 32 32-16,-23 21-16 16,-33 26 64-16,-39 28-44 0,-38 25 44 15,-43 37-44-15,-35 35 16 16,-21 25-32 0,-21 22 8-16,-4 6-16 0,22-9-8 15,20-15 0-15,33-14-32 16,27-24 16-16,40-26-32 15,27-37 28-15,29-34 48 16,28-20-12-16,25-24 36 16,20-20-32-16,8 7 48 15,-7-12-40-15,-11 21 92 16,-20 29-72-16,-30 15 100 16,-30 16-88-16,-26 31-20 15,-35 25-28-15,-42 32-128 16,-32 25 60-16,-32 31-112 15,-3 16 96-15,4 19-24 16,17-19 56-16,31-4-72 0,26-18 56 16,31-19-80-16,32-22 76 15,24-6 36-15,33-31 16 16,24-10 120-16,18 0-64 16,6 6 68-16,5 23-68 15,-8 30 92-15,-14 45-80 16,-18 15-20-16,-17 51-28 15,-11 5-832-15,-38 14 444 16</inkml:trace>
  <inkml:trace contextRef="#ctx0" brushRef="#br0" timeOffset="4149.953">13610 7339 1028 0,'18'-19'380'0,"-1"13"-296"0,19-7-20 15,-8 7 128-15,7-3-116 16,11 9 84-16,7-10-92 15,3 10-28-15,1-6-24 16,17-4 48-16,25 1-36 0,21 0-36 0,21-10 0 16,35-9-8-16,18-13 8 15,32-12-344-15,17-10 192 16,33-9-764 0</inkml:trace>
  <inkml:trace contextRef="#ctx0" brushRef="#br0" timeOffset="5282.928">21773 7232 1092 0,'11'-6'404'0,"7"12"-316"0,20-12-24 15,-9 6-24-15,17 0-36 16,10 6 8-16,15-6-8 16,24 0-12-16,21 0 4 15,15 0 4-15,13 0 0 0,15 6 0 16,0-2 0-16,7 2-12 15,14 3 8-15,-15 1 4 16,5-1 0-16,3 1 8 16,-4 5-4-16,-21-2 8 0,4-4-8 15,-11 7-4 1,-14 3 4-16,-14-4-480 0,-7 4 260 16,-18-3-372-1</inkml:trace>
  <inkml:trace contextRef="#ctx0" brushRef="#br0" timeOffset="6535.132">25344 5508 1164 0,'-8'12'428'0,"5"4"-332"0,-4 3-24 0,3-1-40 16,-3 17-32-16,4 18 0 16,-4 29 0-16,-11 15-12 15,0 28 8-15,-6 26-104 0,-8 28 60 16,-3 15-24-16,-8 16 44 16,-6 19 4-16,0 3 16 15,-1 3 68-15,4 10-32 0,1-26 140 16,6 4-96-16,-4-19 84 15,12-25-92-15,-1-4 12 16,11-21-44-16,3-10-12 16,4-22-12-16,0-15-8 15,10-10 4-15,1-12-4 16,3-7 0-16,3-9-20 16,4-15 12-16,4-17-4 15,7-9 4-15,-1 1 8 16,4-14 0-16,4-5 8 15,0-4-4-15,10-6 16 16,11-6-12-16,17-4 4 16,15 1-4-16,14-7-32 0,7 7 12 15,20-4-32 1,19 1 28-16,3 9-84 0,21 6 60 16,4 3-56-16,4 10 56 15,17 3 4-15,-4-1 20 16,-14 7 28-16,1 4-4 15,-8-1-20-15,-10 0 4 16,-18 7 20-16,-7-10-4 16,-11 3 24-16,-10-3-20 15,-11 3 32-15,-10-9-28 16,-11 0 4-16,-18-3-12 16,-6-1 4-16,-4-12-8 15,-4-6 68-15,-7-6-40 16,1-13 48-16,2-10-44 15,1-18-12-15,7-25-12 0,7-38-44 16,14-28 16-16,0-28 24 16,0-19-4-16,4-4-16 15,6-21 4-15,-3 6 4 16,-3-3 4-16,-8 12 0 16,-10 10 0-16,-7 0 96 15,-11 9-52-15,-10 4 36 16,-4 2-48-16,-10 4 0 15,-4 3-20-15,-11-4-44 16,-10 7 20-16,-10 13-44 16,-12 9 36-16,-17 3-36 15,-14-3 32-15,-7 25-8 16,-17 0 20-16,-12 18 36 16,-20 1-16-16,-4 6 52 15,-14 3-32-15,-18 13 28 0,-7 6-28 16,-14 6 44-16,-21 10-40 15,-4 0 28-15,-24 15-32 16,-7 10 36-16,-22 28-36 16,8 13-24-16,-1 21-4 15,22 4-52-15,21 6 24 16,17-1-380-16,26-5 224 16,34-13-936-1</inkml:trace>
  <inkml:trace contextRef="#ctx0" brushRef="#br0" timeOffset="8618.912">28624 8198 984 0,'-24'-9'368'0,"27"9"-288"0,-6 0-20 0,3 9 28 16,0-9-60-16,7 6 24 0,3-3-32 16,12 10 0-16,16-4-12 15,19 1-24-15,13 2 8 0,19-2 12 16,13 5 0-16,11 4-4 16,17 6 4-16,-6 4-24 15,-8 5 12-15,1 4-4 16,-12 12 4-16,-6-3 24 15,-18 6-8-15,-14 7-4 16,-17-4 0-16,-19-2-120 16,-16-1 64-16,-19-9-544 15,-17 3 332 1,-11-13-128-16</inkml:trace>
  <inkml:trace contextRef="#ctx0" brushRef="#br0" timeOffset="9369.949">30441 6285 892 0,'-24'-15'332'0,"13"15"-260"0,-3 0-20 0,7 9 8 0,-4 7-44 15,-3 9-12-15,-4 12-8 16,-3 26-16-16,-3 15 12 16,-5 13-4-16,-6 35 4 0,-4 24 8 15,-3 13 0-15,-4 32 16 16,-3 9-8-16,-4 21-12 16,0 17 0-16,0 9-16 15,0 22 12-15,0-4 100 16,0-2-48-16,-3 2 104 15,3-2-84-15,-4 9 40 0,-6 0-60 16,-1-6-8-16,1 6-20 16,3-16 8-16,7-3-16 15,7-16-20-15,4-18 4 16,3 0 20-16,0-16-4 16,7-13-12-16,1-6 0 15,2-9 28-15,1-19-12 16,0-6 68-16,0-4-48 15,0-15 32-15,-1-13-36 16,1-3 8-16,0-3-20 16,0 0 0-16,3 0-8 15,0-9-8-15,1-10 4 0,-1 0-16 16,4 4 8-16,0-7 4 16,-1-3 0-16,1-10 8 15,-3-12-4-15,6-12 16 16,0-4-12-16,4-9 40 15,4-6-24-15,-1-13-4 16,0 0-12-16,4-13-148 16,4-2 76-16,-1-10-420 15,-3-19 264-15,-10-34-612 16</inkml:trace>
  <inkml:trace contextRef="#ctx0" brushRef="#br0" timeOffset="10253.822">30314 6097 956 0,'-17'-6'352'0,"10"3"-272"0,-1 3-24 16,8 0 136-16,0 3-116 15,0-3 24-15,0 0-60 16,0 0 8-16,15 9-28 0,9-9 8 0,15 0-16 16,10 10-32-16,18-4 8 15,8-12 4 1,9-4 8-16,8 10-12 0,7 0 8 16,0-3 4-16,-8 3 0 15,-6 0 8-15,-7 3-4 16,-4 7 8-16,-4-10-8 15,-6 6 8-15,-8 3-8 16,-10 1-20-16,-7-4 8 16,-11 3 32-16,-7 4-16 15,-7-4 0-15,-3 13-4 16,-15 10 4-16,-6 12-4 16,-8 18-12-16,-7 17 4 0,1 2 4 15,-5 10 0-15,5 13-20 16,3-4 12-16,3-9 32 15,4-6-16-15,3-23 16 16,4-15-12-16,0-3 44 16,-3-9-28-16,-1-10 48 15,0-13-44-15,-3 4 56 16,-3-16-52-16,-4-6 20 16,-11-4-36-16,-7-8 16 15,-17-1-20-15,-19-6 0 16,-13 6-8-16,0 3 20 15,-7-3-16-15,-8 10 40 16,-6-10-28-16,7 0-24 16,17-15 0-16,11-1-28 0,21-9 16 15,18-3-108-15,28-12 64 16,24-23-344-16,29-9 220 16</inkml:trace>
  <inkml:trace contextRef="#ctx0" brushRef="#br0" timeOffset="11272.38">30050 7725 1424 0,'-7'9'528'0,"7"0"-412"0,3-12-32 16,-3 3 60-16,7 0-96 16,0 0 0-16,7 3-32 15,15-6-100-15,9 3 48 16,12-6-96-16,17 3 76 0,10-3-156 15,8 2 116-15,7-2-40 16,-1 6 80-16,-2-3 40 16,-1 6 12-16,-7 3 16 15,-3 7-8-15,-1-4 148 16,-10 7-84-16,-14-7 88 0,-10 1-92 16,-8-1 4-16,-11-2-44 15,-6 2-4-15,-11 7-12 16,-7-4-40-16,-14 7 16 15,-11 6-28-15,-10 10 24 16,-11 8-16-16,-10 1 20 16,-4 3 0-16,0 7 8 15,3-10 16-15,12 3-4 16,-1-3 16-16,7-4-12 16,4-8 48-16,3-1-28 15,0-9 28-15,0 3-28 16,1-9-16-16,-5-7-8 0,-6-6-16 15,-11-6 8-15,-3-13 12 16,3-2-4-16,-4-1 84 16,-6-6-44-16,-4-3 56 15,-7-16-56-15,0 9-4 16,3 7-24-16,11 0-180 16,14 3 92-16,14 9-336 15,18 7 228-15</inkml:trace>
  <inkml:trace contextRef="#ctx0" brushRef="#br0" timeOffset="12105.154">29669 9694 1320 0,'-11'-6'488'0,"25"6"-380"0,4-10-28 15,-8 7 0-15,15-6-60 16,10-7-28-16,18 0 4 16,7 4-44-16,18-4 28 15,3 7-180-15,4 9 112 0,6 3-164 16,8 9 144-16,0 1-80 0,3 3 112 16,-7 2 56-16,-6 1 16 15,-8 6 168-15,-11 0-92 16,-10 7 156-16,-14-1-128 15,-11-3 80-15,-10 7-100 16,-11 2 16-16,-14 17-56 16,-10 2-48-16,-11 10 0 15,-11 0-24-15,-3 6 16 16,-4 0-28-16,3 0 28 16,5-3 4-16,2 3 12 15,8-18 8-15,4-4-4 16,3-13 16-16,3-11-12 15,0-8-28-15,8-5 8 0,-8-7-20 16,-6-6 16-16,-8-6-28 16,-17 3 28-16,-18-7 40 15,-18 4-12-15,-3-3 176 16,-4-1-104-16,-7 1 96 16,-10-1-104-16,3 4-8 15,8 3-40-15,2-3 8 16,5-4-20-16,10 1-8 15,10-7-4-15,4-3-136 16,4-9 72-16,10-6-416 16,14-13 264-16</inkml:trace>
  <inkml:trace contextRef="#ctx0" brushRef="#br0" timeOffset="12924.958">29034 11622 1256 0,'10'-25'464'0,"4"16"-360"0,7-10-28 15,-3 10-32-15,3 2-40 16,15-2-12-16,16 0 4 16,16 9-32-16,16 0 20 0,8 0-84 0,14 6 60 15,14 3-28-15,10 4 40 16,1 2 4-16,3 14 16 15,0-11 8 1,-4 8 0-16,-13-1 68 0,-11-7-36 16,-18 1 76-16,-11 0-60 15,-13-3 72-15,-18-7-68 16,-14 7 8-16,-15-4-36 16,-17 4 4-16,-17 3-16 15,-15 9-68-15,-14 16 28 16,-11 6-76-16,-10 16 60 15,-7 16 0-15,-3 15 28 0,13 0-40 16,8 0 28-16,13-6-4 16,12-3 20-16,13-10-8 15,11-21 8-15,7-13 8 16,11-10 4-16,3-9-12 16,3-15 8-16,1-17 48 15,-7-2-24-15,-8-10 104 16,-10 0-68-16,-7-6 136 15,-7 0-112-15,-14-3 80 16,-15 9-96-16,-13-6 56 16,-26 6-68-16,-13 4-12 15,-11 5-24-15,-7-2-12 16,-7-7 0-16,7 3-136 16,7 0 72-16,11-5-268 0,10-5 184 15,15 1-420 1,17-3 320-16,21-6-444 15</inkml:trace>
  <inkml:trace contextRef="#ctx0" brushRef="#br0" timeOffset="13789.648">28910 13266 1196 0,'-3'6'440'0,"10"-3"-340"0,0-3-32 16,0 0 28-16,14 9-68 16,7-2-20-16,18 2-8 0,18 0-8 15,24 10 0-15,18-9-20 0,14-1 16 16,10-3-144-16,11 10 84 16,0-13-128-16,0 7 116 15,-14 5 16-15,-10 4 40 16,-18 0 84-16,-18 9-32 15,-28-6 248 1,-4 0-152-16,-21 6 108 0,-10 7-132 16,-18-1-8-16,-14 10-52 15,-18 9-36-15,-14 10 0 16,-7 0-88-16,-3 6 48 0,-11 6-20 16,7-3 36-16,0 13-20 15,7 0 24-15,7-7-8 16,11 3 16-16,14-8 16 15,14 5 0-15,14 0-48 16,10-6 28-16,8-9-40 16,3-9 32-16,7-11 0 15,-3-11 16-15,-7-7 52 16,-7-16-24-16,-11-9 96 16,-7-9-64-16,-18-19 100 15,-10-7-88-15,-18-9 164 16,-25 0-128-16,-13-9 148 15,-12 6-144-15,-13-6 12 0,-14 9-72 16,3 0-80-16,-7 6 16 16,3 10-176-16,-6 9 104 15,10 4-316-15,10 5 224 16,19-9-636 0,9-12 460-16,19 3-160 15</inkml:trace>
  <inkml:trace contextRef="#ctx0" brushRef="#br0" timeOffset="14726.437">28579 14953 624 0,'-18'78'228'0,"0"-31"-176"0,-10 16-16 0,17-19-16 16,-13 18-20-16,-1 17 8 15,-7 12-4-15,-3-10 16 16,3 13-12-16,-14 25 112 15,1 4-68-15,-1-4 68 16,0 6-68-16,4 7 32 16,-1 9-48-16,4-12 32 0,1 2-36 15,6-5 36-15,4-13-40 0,6-13-4 16,5-9-16-16,-1-9 12 16,8-13-12-16,3-10-4 15,-1-12 0-15,5-9-32 16,-1-13 16-16,4 0-120 15,0-13 76-15,7-5-112 16,4-14 100-16,7-11-296 16</inkml:trace>
  <inkml:trace contextRef="#ctx0" brushRef="#br0" timeOffset="15390.656">28480 15310 1100 0,'14'16'408'0,"21"-7"-316"0,11 10-28 0,-7-10 20 0,21 1-60 16,21 5-44-16,14 1 8 16,11-3-52-16,21 5 36 15,14-2-92-15,0 9 68 0,-3-6-36 16,-1 9 48-16,-6 1 24 15,-15 5 12-15,-17-9 20 16,-21 10-8-16,-15-4 192 16,-13 13-112-16,-19-3 116 15,-9 6-120-15,-12 3 28 16,-13 6-68-16,-12-2-68 16,-13 8 12-16,-11 1-108 15,-6 9 68-15,-8 10-56 16,-4 2 64-16,1 7-12 15,3 0 32-15,3 0-4 16,12 13 16-16,9-13 24 16,8-4-4-16,11-5-4 0,6-10 0 15,8-9 28-15,3-19-16 16,0-16 20-16,0-3-20 16,-7-16-36-16,-7-18 12 15,-11-16-24-15,-24-13 16 16,-15-15 80-16,-24 0-36 15,-21-1 204-15,-14 10-132 16,-15 7 136-16,-17 12-136 16,3 6-108-16,-6 19 0 15,-5 9-224-15,8 10 128 0,18 3-476 16,13-13 324 0</inkml:trace>
  <inkml:trace contextRef="#ctx0" brushRef="#br0" timeOffset="18293.247">3355 7449 1028 0,'-11'6'380'0,"11"-3"-296"0,7 10-20 0,-3-1-56 0,7 4-16 16,3 9-24-16,7 6 20 15,14 23-4-15,0 18 8 16,8 31 8-16,3 16 0 0,-1 13-12 15,1 28 8-15,-3 0 4 16,-8 0 0-16,-3 3 60 16,-8-10-32-16,-10-5 128 15,8-23-84-15,-12-6-24 16,-6-12-32-16,6-10-4 16,-10-15-8-16,0-10 76 0,0-9-44 15,0-10 40-15,-7-9-44 16,4-10 44-16,3-5-44 15,0-4 28-15,0-7-32 16,0 1-8-16,-4-3-12 16,-3-7 20-16,4 1-16 15,3-1 4-15,0-3-8 16,0-6 20-16,0 0-16 16,0 0-20-16,0 0 0 15,0 0 12-15,3-6 0 16,4 6 8-16,-3-3-8 15,6-3-20-15,8-4 8 0,10 1 12 16,11 3 0-16,21-7-12 16,10-3 4-16,8-2-4 15,7 2 0-15,21-3 8 16,14-6 0-16,-1 6-20 16,5-9 12-16,6 0-4 15,8-7 4-15,-18 7 32 16,-7-6-12-16,-4-1-12 15,1-3-4-15,-8 10 20 16,-7 3-8-16,-17 6-40 16,-11 4 20-16,-18 5-88 15,-3 1 60-15,-18 9-136 16,-7 0 100-16,-6 0-112 16,-5 9 104-16,-13 1-236 15,-8-4 176-15,-14-6-540 16</inkml:trace>
  <inkml:trace contextRef="#ctx0" brushRef="#br0" timeOffset="19460.129">3415 7392 808 0,'-4'-6'300'0,"-3"6"-232"0,7-10-20 0,7 10 52 16,-3 0-64-16,6-9-12 0,5 6-16 16,6-6 0-16,53-17-12 15,-25 11 0-15,11-4 4 16,0-6 0-16,7 3-20 16,7-3 12-16,0 0-32 15,0 3 24-15,-3 0 16 16,-7 3 0-16,-12 0-8 15,-2 10 4-15,-15-7 4 16,-10 13 0-16,-1-3 16 16,-9 3-8-16,-5 3 76 15,-6 3-48-15,-4 6 24 16,-4 1-40-16,1-4 16 16,3 9-20-16,-11-2 0 15,11 6-8-15,-7-10-16 16,7 7 4-16,0 3-24 15,0 0 16-15,7 2 4 0,-3 8 8 16,3 8 0-16,7 14 0 16,-4 5 32-16,4 13-16 15,8-3-12-15,-8 12-8 16,10 13 12-16,-2 6-4 16,2 1 16-16,4-11-12 15,4-5-12-15,4-10 0 16,-8-3 20-16,0-13-8 15,0 4-20-15,0-13 4 16,-6 0 40-16,-12-6-20 16,4-4 16-16,-3-2-16 15,-8-7 28-15,4-3-24 0,-3-6 12 16,-1 9-16-16,-3-9 20 16,-7-3-20-16,4 9 24 15,-4-6-24-15,-4 0 24 16,-3-4-24-16,4-2 12 15,-15 6-12-15,0-4-8 16,-10 4 0-16,0 6-4 16,-11 0 0-16,0-3-20 15,-7 10 12-15,-7-1 12 16,-25 13 0-16,-6 0 24 16,-8-4-16-16,4 8 48 15,-4-5-32-15,14-5 4 16,4-3-20-16,7-1-208 0,21-6 104 15,14-9-528-15,18 0 348 16,14-3-288 0</inkml:trace>
  <inkml:trace contextRef="#ctx0" brushRef="#br0" timeOffset="20076.562">3821 7743 932 0,'0'7'348'0,"0"-7"-272"0,3 6-20 16,4 3-48-16,-3 4-16 16,6 12 4-16,1 19 4 15,-4 12-72-15,0 13 40 16,4 10-56-16,-8 12 48 0,4 18 20 15,-3-11 16-15,-4-11 4 0,10-15 0 16,1-24 24-16,-4-14-12 16,11-9 56-16,6-15-36 15,1-14 56-15,0-18-52 16,-1-6 12-16,12-16-32 16,-8-3-8-16,14-3-4 15,-7 3 4-15,1 0-4 16,-8-3-4-16,7 3 4 15,-7-3-4-15,1-13 0 16,-12 0 76-16,4 0-40 16,-10-2-4-16,-11 2-20 0,-7-6 8 15,3 6-12-15,-20 1-4 16,-1 8 0 0,-10 10 12-16,-15 19-8 0,-3 22-28 15,-10 22 8-15,3 15-136 16,4 20 80-16,6 12-568 15</inkml:trace>
  <inkml:trace contextRef="#ctx0" brushRef="#br0" timeOffset="20777.131">4660 8800 800 0,'-7'-12'296'0,"14"12"-232"0,0 0-16 16,4 0 20-16,10-4-48 15,0 4 36-15,7 0-32 16,8 0-24-16,2 4 0 16,8 2 0-16,14 0 0 0,11-3 0 15,10 4 0-15,4-7 0 16,-1-7 0-16,12-2 8 15,2-7-4-15,1 7-12 0,-7-1 4 16,-7-2-4 0,-22-4 0-16,-7 7 76 0,-20 2-36 15,-1 7 92-15,-17-9-68 16,-8 9 88-16,-10 0-84 16,-3 9-12-16,-11 7-28 15,-8 9-32-15,-2-3 4 16,-12 19-56-16,-2 12 32 15,-5 10-12-15,5 9 28 16,-5 0 8-16,11 10 8 16,-3 6 44-16,10-7-24 15,4 1 88-15,11-23-60 16,10-15-32-16,10-22-12 16,11-25-376-16,8-41 204 0</inkml:trace>
  <inkml:trace contextRef="#ctx0" brushRef="#br0" timeOffset="22128.338">5182 7696 1080 0,'-14'10'400'0,"11"-10"-312"0,3 0-24 0,0 0-32 0,14 0-32 15,0-10 0-15,18 1 0 16,10 0-28-16,4-1 16 16,14-9 12-16,21-3 4 0,21 0-4 15,11-3 4-15,11-9-32 16,31 6 16-16,11-7 4 16,3-3 8-16,21 4-12 15,5-1 8-15,20 7 4 16,0 3 0-16,14 3 0 15,11 0 0-15,-18 3 8 16,11 10-4-16,-18 6-12 16,4-3 4-16,-21 15 12 15,-11-9-4-15,-22 9-4 16,-9 7 4-16,-22 0-4 16,-14 6 0-16,-32-3 8 0,-21 6-4 15,-11-7 16-15,-13-2-12 16,-15 3 128-16,-7-10-72 15,-7-9 76-15,-7 0-80 16,-7-9-4-16,-7-10-36 16,-3 0-12-16,-5-15-4 15,-2-1-92-15,-1-9 48 16,8-3-40-16,6-6 48 16,4-6-24-16,7-14 32 0,11 11 0 15,6 5 16-15,8 4 8 16,14 9 0-16,18 10-36 15,13 8 20-15,8 17-4 16,3 9 12-16,7 9 16 16,4 7-4-16,-4 9-20 15,-14-6 8-15,-6 0 20 16,-16-3-4-16,-27-7 68 31,-4 3-44-31,-28-5 148 0,-24 2-104 16,-22-3 84-16,-25 4-96 15,-6 2 100-15,-19 13-92 16,-23 10 24-16,-19 3-56 0,7 24-68 16,-6 17 16-16,-4 27-388 15,10 13 220-15,11 23-780 16</inkml:trace>
  <inkml:trace contextRef="#ctx0" brushRef="#br0" timeOffset="24463.57">31249 7609 1100 0,'-18'15'408'0,"18"-15"-316"0,-10 10-28 0,6-10 12 0,-3 0-56 15,4-7 0-15,-4 4-12 16,-7-6-16-16,-1-7 4 16,-2-3-16-16,-1 0 12 0,-3-9 4 15,-7-3 4-15,-7 0 8 16,-8-1-4-16,-6 4 60 15,-1 0-36-15,-10 3 60 16,4-4-52-16,-8 11 56 16,-6-1-56-16,-1 3 20 15,-6 10-36-15,-1-4 28 16,4 1-32-16,0 9-4 16,0-3-8-16,-4 3 20 0,-3 3-12 15,4 6-20 1,-1 7 0-16,7 12 4 0,1 7 4 15,6 12-20-15,-3 6 12 16,4 16-4-16,3 3 4 16,10 10 0-16,8 21 0 15,14-2 16-15,14 15-4 16,14-10 8-16,14 20-8 16,14-1-56-16,14-9 28 15,11 0-76-15,7-9 56 16,14-1-44-16,18 1 52 15,14-25-40-15,7 5 40 16,7-14 4-16,10-20 16 16,11-6 4-16,1-16 4 15,9-12 44-15,1-16-24 0,0-6 60 16,3-13-40-16,0-9 4 16,-3-15-24-16,-18-20 64 15,-4-12-44-15,-10 0 16 16,-7-10-32-16,-21-3 8 15,-14-5-12-15,-19-8 20 16,-13 7-20-16,-17 4 68 16,-15-4-48-16,-18 12 68 15,-21-2-60-15,-24 2 52 16,-21 4-52-16,-22 12 8 16,-32 4-32-16,-34 12-16 15,-29 6-4-15,-36 3-4 16,-34 4 0-16,-18-4-44 15,-25 4 24-15,3 9-196 0,-13 6 124 16,-7 9-1112 0</inkml:trace>
  <inkml:trace contextRef="#ctx0" brushRef="#br0" timeOffset="44828.714">26998 6154 860 0,'-18'9'320'0,"22"0"-248"0,-11-2-20 15,7 2-12-15,-4 0-32 16,-3 7-20-16,-3 3 4 16,-1 9-32-16,-3 16 24 15,-4 3-128-15,-3 13 84 0,-10 12-48 16,-5 6 64-16,-6 13 24 15,-4 16 16-15,4-1 72 16,3-5-36-16,0-4 208 16,7-9-132-16,8-7 116 15,6-9-128-15,11-9 76 16,7-13-104-16,7-9 64 0,11 3-76 16,10-13-12-16,14-9-28 15,11 3-36-15,7-6 8 16,7-9-4-16,7 5 8 15,11-5-28-15,10-1 20 16,7-3-20-16,1-3 20 16,-1-3-16-16,4-3 16 15,0-3 36-15,-8 3-12 16,-6-3 8-16,-4-1-8 16,-17 4-8-16,-8 3 4 15,-10 0 64-15,-7 3-36 0,-10 4-4 16,-8-7-16-16,-7 0 8 15,-3 0-12-15,-4 0-28 16,-7 0 8-16,0-7-20 16,-4-2 16-16,4-10-80 15,4-25 56-15,7-19-4 16,10-9 28-16,4-9-48 16,3-10 32-16,0-3 0 15,-3 3 16-15,-11 12 40 16,-10 7-16-16,-8 10 104 15,-10 5-60-15,-11 7 92 16,-10 6-84-16,-14 7 88 16,-15 8-88-16,-3-5 16 15,-7 9-44-15,-14 6-12 16,-14-9-12-16,-14-7-8 16,-8 7 4-16,-3-7 4 0,-10 1-4 15,-4 6-4-15,3 3 4 16,8 6-68-16,-8 0 36 15,-3 10-332-15,7 9 200 16,-7 9-904 0</inkml:trace>
  <inkml:trace contextRef="#ctx0" brushRef="#br0" timeOffset="50748.377">5112 10415 464 0,'-14'3'176'0,"10"7"-140"0,4 5-8 16,0-12 64-1,0 7-56-15,0 6 32 0,-7-1-40 16,4 4 28-16,3 0-32 16,-4 9-4-16,4-3-12 0,-7 13 20 15,3 3-16-15,4 6 4 16,-7 6-8-16,4 10 20 16,3 18-16-16,-7 7 4 15,3 0-8-15,1-4 56 16,3-5-36-16,-11-7 52 15,11-13-48-15,-7-5-8 16,4-10-12-16,-1-7 8 16,4-8-12-16,0-4 32 0,4-7-24 15,-1 1 20-15,4-9-20 16,4-1 20-16,6-3-24 16,5-6-12-16,13 0-4 15,0 0 4-15,11 0 0 16,3 0-12-16,1-6 8 15,-4 6 12-15,7-9-4 16,14-1-4-16,0 1 4 16,10-4-24-16,-3-2 12 15,0-1 12-15,0 3 0 16,4-2 8-16,-7 5-8 16,6-5-4-16,-6 5 4 0,-1 1-4 15,-10 6 0-15,-7-4-12 16,-7 4 8-16,-7-3 20 15,-7 0-8-15,-8 3 4 16,-3-4-4-16,-6 7 12 16,-5-9-12-16,4 0-4 15,-3-1 0-15,-1-9 4 16,-6 4-4-16,7-7-12 16,3-10 4-16,0-5-40 15,7-17 24-15,4-8-48 16,6-1 40-16,8-15 8 15,0-4 8-15,3-6-16 16,-3-3 16-16,-4 13 24 16,1 6-8-16,-15 9-8 15,0 10 0-15,-3 9 48 16,-11 6-24-16,-7 10 104 16,-4 3-68-16,-13 9 64 0,-5 13-68 15,-2-6-40-15,-19 2-8 16,1 7-24-16,-7 0 12 15,3-3-48-15,0-6 28 16,-3-7 8-16,-1 7 8 16,-6-7 20-16,-4 7-4 15,-4-1 52-15,-6 1-32 16,-4-7 60-16,7 13-48 16,-8 3 12-16,-6 0-32 15,-7 9 20-15,-7 10-24 16,-4 0 12-16,4 12-12 15,-7 1-44-15,-8 9 20 0,1-4 12 16,3 7 0-16,28-9-104 31,-3-1 56-31,-3-12-260 0,13-6 168 16,11-13-656-16</inkml:trace>
  <inkml:trace contextRef="#ctx0" brushRef="#br0" timeOffset="73730.403">3461 11321 716 0,'17'0'264'0,"15"0"-204"0,14 0-16 0,-21 0 88 16,3 0-80-16,7 0 16 15,4 7-44-15,3-7 40 16,-3 0-36-16,7 0 4 0,0-7-20 16,-4 4-8-16,11-3 0 0,-3 3 12 15,-1-13-8-15,0 7 24 16,8-7-20-16,-15-3-4 15,4-3-4-15,0-3-4 16,0 0 0-16,-8 0 0 16,-2-3 0-16,3 0-28 15,-1-1 16-15,5-2-12 16,-8 3 12-16,-7 0 16 16,4 2 0-16,-14-2-4 15,6-6 4-15,-3 5 4 16,-6 4-4-16,-8 7 16 15,3-8-12-15,-17 5 32 16,4-5-24-16,-15 11 20 16,0-4-20-16,-6 3-16 15,-1 7-4-15,0-1-16 16,-10 10 12-16,0 7-24 16,-8 2 20-16,12 7-4 0,-12 6 8 15,15-3 16-15,3 6-4 16,4 9-28-16,18-6 12 15,3 7 12-15,7 3 4 16,10-7 24-16,12-3-16 16,9 0 4-16,15 1-8 15,-3 2 20-15,10 0-16 16,-11-6 48-16,4 4-32 16,-11-4 4-16,-6 3-20 15,-12-3 28-15,-6 0-24 16,-11 3 56-16,-7 0-40 15,-11 7 36-15,-17 3-36 16,-7 2 8-16,-18 7-24 0,-7 7-124 16,4-1 60-16,-4 3-520 15,7-5 312-15</inkml:trace>
  <inkml:trace contextRef="#ctx0" brushRef="#br0" timeOffset="79768.251">6668 10926 872 0,'-11'10'324'0,"7"-10"-252"0,4 9-20 15,0-3 40-15,0 4-60 16,0-1-12-16,0 1-12 16,0-1 24-16,4 0-16 15,3 1-12-15,0-4-8 0,4 3 4 16,-1 1 0-16,4-1 32 16,0-6-16-16,4 4 56 15,-4 2-40-15,7-3 20 16,-7-3-32-16,4 7 44 15,0-4-36-15,-4-3 12 16,7 4-24-16,-3-7 0 16,-1 3-8-16,1 3 12 0,0-6-12 15,-4 0 4-15,-7 0-4 16,7 0-8 0,0 0 4-16,-11 0 56 0,5 0-32 15,-1 0 24-15,0 0-32 16,0-6 36-16,-4 3-32 15,1 3-12-15,-1-7-8 16,1 7-24-16,3-9 12 16,0 9 4-16,0-3 4 15,0-4-12-15,4 4 8 16,-8-3 12-16,4 3-4 16,0-3-4-16,0 6 4 0,4-7 4 15,-1 4-4-15,5-3 8 16,-5 3-8-16,8-3-20 15,3-4 8-15,4-2 4 16,3-4 4-16,4 0-20 16,3-6 12-16,0-9 40 15,0 0-20-15,1-10 36 16,3 3-32-16,-8-6 40 16,1 0-32-16,0-9-4 15,3-3-12-15,0 2 4 16,1 1-8-16,2 0-12 15,8-7 4-15,-7 4 4 16,7-7 0-16,-7-9 0 16,3 0 0-16,-3 3 0 0,3 9 0 15,1-6 8 1,-1-3-4-16,0-3-12 0,11-9 4 16,7-7-4-16,7 13 0 15,4-10 16-15,-8 10-4 16,8-10-4-16,3-6 4 15,11 3-16-15,17-3 8 16,7 10-16-16,-6-1 12 16,9-6 20-16,15 1-4 15,7 5-12-15,-3 4 0 16,10 6-4-16,11 9 0 16,-1 6 0-16,12 4 0 15,13 3 8-15,1 6 0 16,-5 3-12-16,12 1 8 0,-4 5-4 15,17 4 0-15,1-1 16 16,17 4-4-16,4 3-12 16,-11 6 4-16,11-3 4 15,3 0 0-15,-3 0-20 16,20 7 12-16,-16-4 20 16,17-6-4-16,-8 15-4 15,15-8 0-15,-10 2 4 16,10 6-4-16,-4-2-20 15,-3 6 8-15,3-10 4 16,-3 3 4-16,7-2 16 16,-7 5-8-16,7-8-12 15,-7-8 0-15,3 1 12 16,-6-3-4-16,-1 0-4 16,8-7 4-16,-22-2 4 15,11-7-4-15,-15 9-28 0,8 1 12 16,-7 6 24-16,-7-1-8 15,6 1 0-15,-6 3 0 16,-4-3-4-16,7-3 0 16,-10 2 0-16,10-5 0 15,-10 6-12-15,-4-7 8 16,3 4 12-16,-6-10-4 16,-1 6 16-16,8 4-12 15,-18-3-4-15,4-1 0 0,-1 7-16 16,-10 3 8-16,0-3 20 15,3 3-8-15,-20 6-20 16,6-6 4-16,-3 6 4 16,-8 9 4-16,-6-5 0 15,3-4 0-15,4 6 16 16,-11-2-8-16,-7-1-20 16,4 3 4-16,3 4 12 15,-14 3 0-15,-7-4-12 16,4 4 4-16,-4 3 4 15,0-3 0-15,-14 3 16 16,3-4-8-16,4 7-4 16,-3-3 0-16,-5 3-4 15,-2 0 0-15,-4 3 0 16,-1-3 0-16,-2 10 16 16,-5-4-8-16,-6 3-12 0,-11 1 0 15,-3 5-4-15,0-2 0 16,-1 3 8-16,-3-1 0 15,0-2 8-15,-7 6-4 16,-3-4-20-16,-4 4 8 16,-4-9-4-16,1-1 4 15,-1 0 16-15,-3 1-4 16,-3-4 16-16,-5-6-12 16,-9 0-12-16,-8 0 0 15,-7-6 12-15,-3-4-4 16,-11 1 16-16,-7 0-12 0,-7-10 32 15,-7 3-24-15,-8 7 4 16,-9-4-12-16,-8-2 4 16,0 5-8-16,0 1-12 15,-3 2 4-15,3 7 4 16,7-3 0-16,-3-3-12 16,7 3 8-16,7-3-4 15,7 6 0-15,3-4 8 16,7-2 0-16,12 3 0 15,13-3 0-15,7 6-12 16,7-3 8-16,15 6 4 16,2 6 0-16,8 1-20 15,-3-1 12-15,3 10 12 16,-7-3 0-16,-4 2-12 16,-6-2 4-16,-8-7 12 15,-7 10-4-15,-7-9 16 0,-7-1-12 16,-10 0 92-16,-11-2-52 15,-18 2 40 1,-7 10-52 0,-42 9 16-16,-21 22-32 0,-7 7-16 15,-18 21-8-15,-14 4-104 16,10 6 60-16,15-1-648 0,14-15 380 16,17-34-612-1</inkml:trace>
  <inkml:trace contextRef="#ctx0" brushRef="#br0" timeOffset="84154.331">28533 7251 788 0,'10'6'292'0,"4"-3"-228"0,0 4-16 0,-3-4 72 15,0 3-76-15,3 4 0 16,3-1-28-16,1-3-4 16,3-3-4-16,4 4-24 0,3-4 8 0,7 3-24 15,8-3 20-15,3 3 12 16,10 4 4-16,0-1-4 15,4 1 4-15,7 5 12 16,8 4-8-16,9 0-20 16,-3 9 4-16,1 7 20 15,-8-1-4-15,-7-6-4 16,-7 7 0-16,-7-1-4 16,-8 1 0-16,-6-4 16 15,-11-6-8-15,-6 4 68 16,-12 5-44-16,-10-6 32 15,-7 4-36-15,-3-4-16 16,-8-3-8-16,-3-3-24 16,3-6 12-16,0-1-24 15,1-12 20-15,3-3-12 16,7-3 12-16,3-12 8 16,8-1 4-16,3-12 16 0,7-10-8 15,3-6-20-15,5 0 4 16,-1-6 40-16,-4 3-20 15,-2 3 0-15,-5-3-8 16,-10 3 40-16,0 7-24 16,-3 5 52-16,-4 4-40 15,-1 3-24-15,1 6-8 16,0 7-28-16,4-4 16 16,3 6-12-16,7 4 12 15,0 12-44-15,4 13 28 0,-1 19 16 16,1 12 8-1,-4 13 28-15,0-1-12 0,0 4 76 16,0 13-52-16,-4 2 100 16,1-2-76-16,-1-10 44 15,1-16-64-15,0-15-20 16,-1-10-12-16,1-19-352 16,-1-9 188-16,-10-19-756 15</inkml:trace>
  <inkml:trace contextRef="#ctx0" brushRef="#br0" timeOffset="93343.756">7860 13121 696 0,'-4'38'256'0,"8"-13"-196"0,3 22-20 0,-7-12 84 15,7 8-76-15,0 11 16 16,0 18-40-16,0 9 4 0,0 26-16 16,-7 15-8-16,0-3 0 0,0 13-24 15,0-6 12-15,0-17 4 16,0-11 4-16,0-36 0 15,0-21 0-15,-7-32-264 16,4-43 144-16</inkml:trace>
  <inkml:trace contextRef="#ctx0" brushRef="#br0" timeOffset="93910.233">8022 12585 1060 0,'-7'0'392'0,"11"3"-304"0,-4-3-28 0,3 10 4 16,4-4-48-16,4 3-12 15,6 10-8-15,5 0 4 16,6-3 0-16,11-7-12 0,14-3 8 16,17-12-4-16,15-13 0 15,7 3-20-15,13-12 16 16,5 3-4-16,10-3 8 15,-4 3 8-15,-3 6 0 16,-7 0 16-16,-4 4-8 16,-14 11 32-16,-10 4-24 15,-15 4-4-15,-10 5-8 16,-17 13 20-16,-12 6-12 0,-6 10-40 16,-11 21 16-16,-14 13-44 15,-11 10 36-15,-3 18-4 16,-4 38 16-16,4 10-12 15,4 12 12-15,10 9 20 16,7 7-4-16,7-23-20 16,7-9 4-16,0-21 20 15,3-23-4-15,-2-18 24 16,-12-20-20-16,4-11 32 16,-14-14-28-16,-11-21 40 15,-13-7-32-15,-12-9 40 16,-13-9-36-16,-11-7 84 15,-18-6-64-15,-10 0 128 16,-14 0-100-16,3 7-36 0,-7 5-24 16,-11 20-116-1,1 15 56-15,10-3-164 0,18 0 112 16,21-10-532-16,7-15 344 16,35-31-268-1</inkml:trace>
  <inkml:trace contextRef="#ctx0" brushRef="#br0" timeOffset="94711.268">9299 13604 976 0,'14'-25'360'0,"4"6"-280"0,21-25-20 0,-11 13 44 16,14-19-68-16,8-22 24 0,10-7-40 16,7-12 28-16,7-15-32 15,14-20-12-15,7-9-8 0,11-15-4 16,7-22 0-16,14-7-56 15,7-13 36-15,4 4-4 16,-1 0 16-16,8 0-4 16,-1 9 8-16,-13 19 24 15,-4 10-4-15,-4 6 92 16,-6 12-52-16,-8 16 100 16,-14 25-84-16,-13 3-4 15,-8 13-36-15,-7 6-24 16,-7 6-4-16,-7 0-24 15,-7 10 16-15,-15 16-84 32,1 2 56-32,-11 16-48 0,-7 4 52 15,-7 5 48-15,-10 10-8 0,-8 19 12 16,-13 25-8-16,-15 9 48 16,-7 19-32-16,-18 10 32 0,-10 21-28 15,-17 7 8-15,-15 6-20 16,3-9-124-16,-9 9 60 15,2-3-624 1</inkml:trace>
  <inkml:trace contextRef="#ctx0" brushRef="#br0" timeOffset="135360.159">29669 11017 788 0,'0'0'292'0,"-4"0"-228"16,4 0-16-16,0 0 8 0,0-3-40 15,0-3-40-15,0 3 12 16,0-4-52-16,-3-2 36 16,-4 0 16-16,3-1 8 0,-3 1 56 15,-4-1-28-15,1 1 32 16,-1 3-28-16,4 6 52 16,0-7-44-16,0 4 64 15,0 3-60-15,3 10 28 16,1-1-40-16,-4 10 0 15,0 0-16-15,-4 6-8 16,1 9 0-16,-4 10-16 16,-4 3 8-16,-3 6 4 15,-4-2 0-15,-7-4 0 0,-3 6 0 16,-4 0 0-16,-3 1 0 16,0 8 0-16,-1 1 0 15,-6 0 24-15,-4-1-12 16,0 1 4-16,-7-3-8 15,-11-4 36-15,-6-2-20 16,-1-1 4 0,4 6-16-16,-21 7 0 15,-11-3-4-15,4-10-16 16,3 1 4-16,-25 5 12 16,-6-12-4-16,-4-12 8 0,-4-1-8 15,1-12 16 1,-15-3-12-16,4-3 40 0,-4-1-24 0,-3-12 4 15,-7 4-16 1,3-7 12-16,-7-7-16 0,-3-5-4 16,7-10 0-16,-1 3 4 15,-6-3-4-15,-4-9 16 16,11-7-12-16,-8 4 32 16,-2-4-24-16,6 0 20 15,7-12-20-15,0 6 20 16,8 0-24-16,2-3 24 15,-2 4-24-15,6-11 4 16,4 1-8-16,10 0 20 16,-6-13-16-16,10-9 32 15,10 9-28-15,5-6 20 16,6-7-20-16,7-2 28 0,0-1-28 16,4-12 4-1,7 3-12-15,7 10 12 0,-4-7-12 16,4-3-4-16,-4-13 0 15,0 4-4-15,1 3 0 16,3 6-20-16,7-6 12 16,3-4 20-16,-3-2-4 15,0 2-4-15,3 14 0 16,1-1 20-16,3 6-12 16,7 1 12-16,-4-1-12 15,8 4-16-15,6 3 0 16,4-1-76-16,8 4 44 0,-1 0-40 15,0 0 44-15,4 0-8 16,3 3 24-16,4 6-28 16,0 10 28-16,3 15 32 15,7 4-8-15,1 15 8 16,3 9-8-16,-1 4-40 16,8 16 16-16,4 15-20 15,3 19 20-15,10 9-60 16,12 10 40-16,-1 6-20 15,7-7 36-15,4-5 20 16,-1-4 0-16,-2 0 0 16,-5 1 4-16,-2-7-4 15,-1 3 0-15,-11-6 8 16,-6-10-4-16,-1-2 8 0,-3-17-8 16,-7-5-72-16,-7-20 36 15,-7-15-40-15,-7-12 40 16,-7-17 44-16,-8-5-4 15,-3-4 124-15,0-3-76 16,1-3 60-16,-1-6-72 16,0-3-12-16,4-1-20 15,-1 7 0-15,11 9-8 16,4 1 8-16,7-7-8 16,7 12-28-16,7 10 12 15,7-3 4-15,14 12 8 16,7 4-28-16,14 9 16 15,11 6-40-15,21 19 32 16,11 19-56-16,3 21 44 0,4 8-20 16,7 11 32-16,-4 4 0 15,0 12 12-15,0 3 76 16,-3-5-36-16,-15-4 164 16,-6-7-108-16,-8-24 56 15,-10 0-84-15,-7-13 28 16,-11-7-52-16,-7-21 0 31,4-3-24-31,-7-22-140 0,-1-16 72 16,-10-9-52-16,-3-10 64 15,-8 10-28-15,-13 9 40 16,-12 0 88-16,-2 16-28 0,-12 2 96 16,-13 17-68-16,-15 9 112 15,-6 6-92-15,-1 13-56 16,4 9-16-16,4 13 0 0,6 0 0 15,15 3-36-15,10-3 16 16,18-4-364-16,21 1 208 16,14 15-508-16,10 16 380 15,5 13-428 1</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0-01-13T23:46:12.409"/>
    </inkml:context>
    <inkml:brush xml:id="br0">
      <inkml:brushProperty name="width" value="0.05292" units="cm"/>
      <inkml:brushProperty name="height" value="0.05292" units="cm"/>
      <inkml:brushProperty name="color" value="#002060"/>
    </inkml:brush>
  </inkml:definitions>
  <inkml:trace contextRef="#ctx0" brushRef="#br0">18281 11820 436 0,'14'-19'160'0,"-14"19"-124"0,4-16-8 0,-4 7 104 16,3 9-76-16,-6-9 92 15,3 5-84-15,-7-5 116 16,7 3-100-16,-8 0 68 16,8 2-88-16,-3-2-4 15,-1 6-36-15,1 0 48 16,3 0-36-16,0 6 48 16,3 4-48-16,1-1 72 15,-1 10-56-15,5 6 124 16,-5 3-96-16,-3 16 8 15,0 0-48-15,0 25-36 16,7-3 0-16,-3 31-8 16,-1-9 0-16,-3 22 24 15,0-13-8-15,0 10-12 16,0-20 0-16,0-11 12 0,4-14-4 0,-4-8 8 16,0-20-8-1,-4-15-284-15,4-13 152 0,-10-21-416 16,3-7 308-16</inkml:trace>
  <inkml:trace contextRef="#ctx0" brushRef="#br0" timeOffset="332.108">18284 11845 424 0,'-17'0'156'16,"17"0"-120"-16,3 0-8 0,-3-6 220 16,4 6-140-16,-1-3 108 15,12-4-128-15,-5-2 148 16,4-1-136-16,4-5 148 16,3 5-144-16,14-18 36 15,4 9-80-15,18-9-4 16,-1 3-32-16,8-9-20 15,-8 15-8-15,-3-6-4 16,-7 6 0-16,-7 0 8 16,-8 13 0-16,-6 3-88 15,0 3 48-15,-8 0-232 0,-3 9 152 16,-3 0-344-16,-4 17 264 0</inkml:trace>
  <inkml:trace contextRef="#ctx0" brushRef="#br0" timeOffset="601.399">18404 12187 912 0,'-31'31'340'0,"31"-31"-264"0,-7 13-24 0,3-7 176 16,8-3-136-16,3-6 156 16,3-3-140-16,15-7 84 15,7-3-108-15,14-9-4 16,3 7-44-16,7-8-24 15,-3 8-8-15,0-1-24 16,-7 3 12-16,-4 7-144 16,-3-1 80-16,-11 10-180 15,-6 0 144-15,-8 16-216 16,0-3 188-16,-14 12-432 16,-4 0 320-16</inkml:trace>
  <inkml:trace contextRef="#ctx0" brushRef="#br0" timeOffset="794.816">18193 12576 1288 0,'-21'9'476'0,"21"-9"-368"0,17 3-32 16,-3-3 116 0,7 0-120-16,11 0 164 0,4 0-132 0,13-9-16 15,4 9-56-15,21-10 4 16,-4 7-20-16,8-12-44 15,-7 5 16-15,3-9-220 16,-7 4 132-16,0-14-312 16,-7 4 232-16</inkml:trace>
  <inkml:trace contextRef="#ctx0" brushRef="#br0" timeOffset="1281.88">19442 11785 1060 0,'-11'0'392'0,"11"0"-304"0,4 7-28 0,-4 2 68 15,3 0-84-15,1 1 88 16,3 6-76-16,0-4 36 16,3 4-56-16,8 9 0 15,0-3-24-15,10 9-16 16,0-3 0-16,11 1-4 15,3 5 0-15,8-6 16 16,-8 7-4-16,0-16-276 16,-7 6 148-16,-3-22-196 15,0 3 184-15,-4-22-144 16,0-2 164-16,1-20-304 0,-5 4 236 0,-3-20 16 31,1 17 104-15,-22 2 660-16,-4 10-320 0,-6-3 144 15,-1 3-248 1,-21 25 4-16,0 6-104 0,-20 32-52 16,6 2-16-16,-18 26-12 15,8 6 0-15,-4 7-12 16,10 2 12-16,8-12-48 16,14-12 28-16,3-23-124 15,15-9 80-15,10-22-72 16,7-6 84-16,17-28-232 15,8 3 164-15</inkml:trace>
  <inkml:trace contextRef="#ctx0" brushRef="#br0" timeOffset="1731.739">20518 11839 800 0,'28'-10'296'0,"-28"10"-232"0,14-12-16 16,-11 2 80-1,4 4-80-15,-7-10 176 16,0 7-128-16,-7-10 132 16,0 4-128-16,-7 2 52 15,0 4-88-15,-11 2 8 16,4 7-40-16,-10 10-56 16,6 9 12-16,-10 21-8 0,10-2 12 0,-3 21-28 31,10-5 20-31,7 9 4 0,8-7 12 0,10-6 0 15,4-9 0-15,6-16 32 16,8-6-16-16,0-29 40 16,3 1-32-16,-4-26-4 15,1 7-12-15,-7-16 12 16,-4 16-12-16,-7-16 24 16,4 16-20-16,-8-6 68 15,1 15-48-15,-4 9 32 16,0 4-36-16,-4 12-16 15,4 7-8-15,-3 21 12 16,-1 10-8-16,0 10-12 16,4 5 0-16,4-6-24 15,3-6 16-15,11-18-364 16,3-10 204-16,14-29-272 16,0-9 256-16</inkml:trace>
  <inkml:trace contextRef="#ctx0" brushRef="#br0" timeOffset="2418.015">21131 11481 1080 0,'29'-37'400'0,"-29"37"-312"0,10 3-24 16,-10 3 220-1,4 3-168-15,-8 10 60 16,4 9-104-16,-7 23 0 16,4 5-40-16,-8 7-32 0,8 0 0 0,-5 5 0 15,5-14 0-15,3-7 16 16,7-3-8-16,0-19 92 15,4 0-52-15,3-22 108 16,0 3-84-16,3-21 24 16,1 2-56-16,0-18-16 15,-1 9-12-15,5-19 16 16,-1 3-16-16,0-6-20 16,4 7 0-16,-4 2-4 15,0 17 4-15,0 8-12 16,-3 13 12-16,-8 16-12 15,1 6 8-15,-8 19 8 16,1 0 4-16,-8 0-12 16,4 0 8-16,0-13 4 15,4 4 0-15,7-26 24 16,3-3-12-16,7-31 4 16,3 6-8-16,8-28 4 15,0 3-8-15,7-25-20 16,-4 16 8-16,7-13 20 15,-3 13-4-15,-4 3-28 16,1 6 8-16,-8 16-12 16,-3 18 12-16,-8 4-28 15,1 12 24-15,-11 19 4 16,-3 7 12-16,-8 27-12 16,1-5 8-16,-8 8 12 15,7 1-4-15,8-19 16 0,7-6-12 16,13-23 32-16,4-12-24 15,11-31 32-15,0 0-32 0,7-32-12 16,0 7-8-16,0-13 12 16,-1 7-4-16,1 5 8 15,-7 17-8-15,-4 12 8 16,-3 12-8-16,-11 16 40 16,1 16-20-1,-8 34 4-15,0 16-16 0,-4 13-8 16,4-1 0-16,4-2-4 15,0-7 0-15,6-12-212 16,5-13 116-16</inkml:trace>
  <inkml:trace contextRef="#ctx0" brushRef="#br0" timeOffset="3633.13">19477 13281 736 0,'3'3'272'0,"-3"-3"-208"0,0 10-20 0,0-1 96 16,4 4-84-16,-4 5 40 16,0 1-56-16,0 16 20 15,3-4-32-15,4 19-16 16,4 4-8-16,3 18-16 16,0 9 8-16,-3 7 4 15,3-10 0-15,-7-12-88 16,4-3 48-16,-8-22-136 15,4-13 100-15</inkml:trace>
  <inkml:trace contextRef="#ctx0" brushRef="#br0" timeOffset="3984.185">19554 13488 800 0,'-10'-78'296'0,"10"78"-232"0,-11-63-16 16,8 41 228-1,3 0-160-15,-4 3 68 16,8 1-108-16,-4 5 16 15,7 0-52-15,3 4 28 0,5 6-36 0,6-3 36 16,3 2-40-16,12 4-4 16,2 4-16-16,5 5 4 15,-1 7-8-15,0 9-20 16,1 3 8-16,-4 16 32 16,-4 0-16-16,-7 12 16 15,-3 7-12-15,-11 15-8 16,-4-6 0-16,-10 10 4 15,0-13-4-15,-14-6 32 16,0-10-20-16,-14-15 20 16,3-4-20-16,-10-18 0 15,7-7-8-15,-4-15-24 16,11 3 8-16,7-13-56 16,7 0 32-16,10-2-276 15,11 8 172-15</inkml:trace>
  <inkml:trace contextRef="#ctx0" brushRef="#br0" timeOffset="4351.719">20415 13623 1196 0,'-7'-9'440'0,"7"9"-340"0,0-4-32 15,-3-2 116 1,3 12-116-16,-4-2 24 15,1 2-52-15,-4 16-16 16,3 3-16-16,-3 13 4 16,3 5-8-16,1 17 8 0,6-7-8 0,5 1-4 15,6-7 4-15,7-3 28 16,0-7-16-16,4-12 48 16,-1-6-36-16,5-19 108 15,2 0-76-15,1-19-8 16,-4-6-32-16,-7-12 12 15,-3-7-20-15,-11-10-48 16,0 1 20-16,-7 0-104 16,4 9 68-16,-4 6-188 15,3 4 136-15,1 12-244 16,6 6 196-16,8 10-296 16,3-4 252-16</inkml:trace>
  <inkml:trace contextRef="#ctx0" brushRef="#br0" timeOffset="4751.658">21213 13532 780 0,'7'-16'288'0,"-7"16"-224"0,-7 0-20 15,3 0 136 1,0 0-108-16,-6 0 76 16,3 0-84-16,-7 0 72 15,3 0-80-15,1 7 44 16,6 2-60-16,1 0 84 15,6 1-68-15,8-1 36 16,3 1-56-16,7-4 32 16,4 3-36-16,6-9 16 15,5 0-28-15,2-9 0 16,-2 3-12-16,-1-16 4 16,0 0-8-16,-7-6 8 0,-3-1-8 15,-11-5 16-15,0 9-12 0,-14-13 4 16,-3 13-4-16,-18 6 12 15,3 7-12-15,-21 15 24 16,4 12-20-16,-14 23-20 16,6 6 0-16,-3 28 4 15,11 0 4-15,10 25-28 16,11-15 16-16,18-4 12 16,6-15 4-16,19-10-4 15,6-15 4-15,18-29-120 16,0-2 64-16</inkml:trace>
  <inkml:trace contextRef="#ctx0" brushRef="#br0" timeOffset="6035.182">23336 12946 1216 0,'-14'-22'448'0,"14"22"-348"0,-18-16-28 0,4 13 32 16,7-3-72-16,-14 6 68 16,0 6-60-16,-18-3 80 15,7 6-68-15,-20 10 52 16,6 6-60-16,-7 4 16 15,7 2-40-15,0 16 8 16,11 6-16-16,10 4-8 16,11 2 0-16,17-5-4 15,8-11 0-15,17-5 16 16,8-10-8-16,6-12 32 16,4 3-24-16,0-13 4 15,-8-3-12-15,1 4-8 16,-3-4 4-16,-8 6 4 15,-4 0-4-15,-9 13-4 16,-1 0 4-16,-21 22 20 16,0 10-12-16,-25 18 4 15,4-10-8-15,-29 7-32 16,8-6 12-16,-15-10-48 16,8-9 32-16,3-22-48 15,14-6 44-15,14-10-36 0,11-12 36 0,18-13-148 16,13-6 100-16,26-22-188 15,6 3 156-15,22-19-152 16,-1 10 152-16,22-10-112 16,-7 10 132-16,10 0 36 15,-7 9 36-15,-7 9 248 16,-14 7-124-16,-17 0 276 16,-15 9-216-16,-10-6 108 15,-8 16-160-15,-10-7 8 16,-3 7-72-16,-15-4 16 15,4 7-36-15,-17-1 8 16,2 14-20-16,-6 2-8 16,7 7-4-16,-7 6-24 15,10 12 12-15,-3 7-4 16,10 0 4-16,4 3 0 16,11 0 0-16,10-7 0 15,7-2 0-15,4-26 44 16,3-3-24-16,0-21 16 15,0 2-16-15,1-18 0 16,-1 3-4-16,-7-7-16 16,-3 7 4-16,-4 3 20 0,-4 6-8 0,-3 10 32 15,4-1-24 1,-7 16 32-16,-1 7-32 0,-3 12 4 16,0 10-12-16,0 21-16 15,4 7 4-15,-1-1-4 16,4 1 0-16,7-10-108 15,7-9 64-15,11-25-288 16,4-9 192-16,16-39-220 16,1-15 212-1,11-31-388-15,-4-3 308 0,10-45-224 32,-10 33 264-32,-7-11 720 15,-3 13-272-15,13-28 344 16,-6 19-344-16,-26 34 192 15,-10 29-256-15,-13 15 32 16,-8 19-128-16,-15 10-4 16,5 5-52-16,-8 10 32 15,4 7-40-15,0 12-24 16,7 6-4-16,7 6-20 16,3 4 12-16,8 2 4 15,3-5 4-15,4 6-232 16,3-10 128-16,-3 10-528 15,3-13 352-15,-7-13-328 16,-4-8 352-16</inkml:trace>
  <inkml:trace contextRef="#ctx0" brushRef="#br0" timeOffset="6216.85">24395 13240 1300 0,'-22'-3'480'0,"22"3"-372"0,0 38-32 0,0-22 136 16,4 2-132-16,3 7 56 15,4-3-80-15,6 4 0 16,1-8-32-16,10-2 12 16,0 3-20-16,8-13-220 15,2-3 112-15,8-12-284 16,0-1 212-16,7-5-404 16,0-4 320-16</inkml:trace>
  <inkml:trace contextRef="#ctx0" brushRef="#br0" timeOffset="6518.615">25082 13391 1080 0,'4'28'400'0,"-4"-28"-312"0,-7 6-24 0,0 4 196 16,3-1-156-16,-6 1 152 15,-1 5-148-15,-3-5 120 16,7 9-128-16,-4-4-28 16,4 4-44-16,0 6-12 15,4 3-8-15,3 7 4 16,7 2-8-16,7 7-12 15,7-6 4-15,11 3 28 16,3-10-12-16,0-15-12 16,-3-7-4-16,4-18 40 0,-5-7-24 15,-6-21-20 1,0-1 4-16,-11-22-52 16,0 13 28-16,-11-15-116 0,1 11 80 15,-8-5-140-15,4 12 116 16,-3 6-136-16,6 13 132 0,1 0-196 15,6 16 164 1</inkml:trace>
  <inkml:trace contextRef="#ctx0" brushRef="#br0" timeOffset="7237.723">25601 13378 1248 0,'11'13'460'0,"-11"-13"-356"0,7-3-32 0,-7-3 208 16,0 12-168-16,0-3-8 15,3 6-68-15,1 26-20 16,-1-1-36 0,8 1 12-16,-1 9 4 15,1-7 4-15,3 7 52 16,0-6-28-16,4-19 164 16,3-10-100-16,0-28 56 15,4-6-84-15,-4-22-36 16,0 3-12-16,0-18-56 15,-3 15 24-15,0-13-188 16,3 16 116-16,0 6-268 16,0 20 204-16,4 8-132 15,0 10 168-15,6 10-136 16,1 2 144-16,7 10-32 16,-4-3 88-16,0 0 56 15,1-4 4-15,-8-2 224 16,-3-4-124-16,-8 1 236 0,-3-10-192 0,-7 0 168 15,-3 0-184 1,-15-10 84-16,4 10-128 0,-21-9 4 16,3 9-52-16,-13 0-16 15,2 0-16-15,-6 9-16 16,10 7 4-16,1 12-16 16,9-3 12-16,5 13-12 15,6 3 8-15,8-4 0 16,10 1 4-16,14-13 24 15,4 0-8-15,13-31 68 16,1 3-44-16,7-38-12 16,0 6-12-16,0-37-8 15,0 7 0-15,-4-33 24 16,-7 17-12-16,-7-23 24 16,-3 23-24-16,-11-26 100 15,0 19-60-15,-14 7 100 16,4 18-88-16,-11 19 8 15,0 16-48-15,-4 28-40 16,4 9 8-16,-7 42-16 16,7 2 12-16,-7 38-8 15,3 6 8-15,4 22-80 16,4-12 52-16,10 15-356 16,3-22 220-16,11-9-408 15,8-28 332-15,17-32-76 16,-4-21 196-16</inkml:trace>
  <inkml:trace contextRef="#ctx0" brushRef="#br0" timeOffset="8036.591">27160 13052 1580 0,'-10'-3'584'0,"10"3"-452"0,-28 19-40 0,10-10 100 16,4 1-124-16,-14 9 16 15,3-1-48-15,-14 7-8 16,7 4-16-16,-14 5 0 15,11 7-4-15,-4 6-24 16,11-3 8-16,0 3-4 16,10-3 4-16,8 0 8 15,10-7 0-15,10-5 32 16,4-10-16-16,11-7 48 16,0-12-36-16,3-12 12 15,4-3-24-15,0-20 0 16,-4 10-8-16,-7-12 12 15,0 6-12-15,-7-7-4 16,0 16 0-16,-10 0 20 16,-1 10-12-16,-6 9-4 15,3 9-4-15,-4 10-16 16,4 3 8-16,-3 13-16 16,6-1 12-16,4 1-56 15,4-1 32-15,10-12-212 16,7 3 132-16,11-19-152 0,3-6 152 0,4-22-12 15,-3 4 72-15,-1-26 40 16,0 12 12-16,-6-18 64 16,-5 13-36-16,-9-7 164 15,-5 9-104-15,-6 1 136 16,-4 15-128-16,-7 6-4 16,3 7-56-16,-10 6-36 15,4 10 0-15,-8 15 0 16,8 3 0-16,-4 6 8 15,7 4-4-15,0-4 32 16,7 4-20-16,3-13 20 16,4-6-20-16,8-13 20 15,-1-6-24-15,10-19 48 16,1-6-32-16,7-12-40 16,0 2 4-16,0-9 28 15,-1 7-12-15,-6 2 8 16,-4 10-8-16,-3 9 36 15,-4 13-20-15,-7 13 20 16,0 5-24-16,-6 17 0 16,2 2-12-16,-10 20 12 15,4 5-12-15,-11 26 4 16,3 9-4-16,-14 16 28 16,1-7-20-16,-22-3 20 15,4-18-20-15,-15-10-24 16,8-19 0-16,-18-28-356 0,7-9 196 15,-25-22-756-15,11-10 516 0</inkml:trace>
  <inkml:trace contextRef="#ctx0" brushRef="#br0" timeOffset="8920.611">20087 14865 780 0,'0'0'288'0,"0"0"-224"0,-3 15-20 15,-1-8 92 1,4 5-84-16,-7 4 60 16,4 9-68-16,-5 6 40 15,5 1-48-15,-8 12 16 16,8-7-32-16,-4 10 28 0,3-3-32 0,1 10 20 15,3-11-20-15,0 1 64 16,7-6-48-16,3-13 76 16,8 0-60-16,10-12 64 31,0-4-64-31,11-9 0 0,4 0-28 0,2-3-20 16,-2-3-4-16,-1-7 28 15,0 4-12-15,-3-7-32 16,-3 7 12-16,-8-7-60 15,0 7 36-15,-7-1-276 16,-3 1 172-16,-4-7-560 16,0 7 392-16</inkml:trace>
  <inkml:trace contextRef="#ctx0" brushRef="#br0" timeOffset="9220.807">20475 14837 1196 0,'-10'6'440'0,"10"-6"-340"0,-14 28-32 16,6-9 36-1,5 0-72-15,-8 21-4 16,4-2-16-16,-7 22 0 15,7-4-8-15,-3 26-12 0,6-4 4 16,1 13 4-16,3-3 0 0,3-7-276 16,4-18 152-16,0-13-152 15,4-12 160-15,-1-23-220 16,1-5 188-16</inkml:trace>
  <inkml:trace contextRef="#ctx0" brushRef="#br0" timeOffset="13739.863">20994 14899 208 0,'3'0'76'0,"-3"0"-60"0,0 0-4 16,0 0 204-1,0 0-120-15,-3 0 200 16,3 0-168-16,-4 0 76 16,8 0-116-16,-8-3 80 15,4 3-92-15,-3-6 48 16,3 12-72-16,-4-6 84 16,4 0-76-16,-7 0 112 0,7 3-96 0,-3-3 68 15,6 10-84-15,-6-4 48 16,3 3-64-16,-4 1-20 15,1 5-16-15,-4-2 0 16,-1 6-4-16,-2 6-4 16,6 0 4-16,-6 3 4 15,6-3-4-15,-3-6-4 16,7 6 4-16,-3-12 4 16,6-4-4-16,4-3 24 15,7-6-16-15,4-9-12 16,3 3-4-16,4-13 4 15,3 9 0-15,4 1 0 16,0 0 0-16,6 9-12 16,-2 3 8-16,2 9 12 15,-2 1-4-15,-5 6 16 16,-2 6-12-16,-8 12-12 16,-3 7 0-16,-11 7 28 15,-4-4-12-15,-13 6 4 16,2 0-8-16,-16-9 12 15,3 0-12-15,-11-10 4 16,7-2-4-16,-10-17 12 16,3 4-12-16,-3-19-40 15,10 7 20-15,0-14-60 16,8 7 40-16,-1 0-204 16,11-3 132-16,0-3-300 0,7-4 228 15</inkml:trace>
  <inkml:trace contextRef="#ctx0" brushRef="#br0" timeOffset="14112.102">21064 14880 748 0,'-10'19'276'0,"10"-19"-216"0,-14 7-16 0,7-4 224 16,7-3-156-16,-4 0 88 15,4 0-116-15,-3-10 108 16,3 10-108-16,-4 0 84 16,4 0-100-16,0 0 12 15,4 0-48-15,-1 0-12 16,8 10-12-16,10-4-32 16,4-3 12-16,24-6 12 15,4-3 4-15,21-13-28 16,0 0 12-16</inkml:trace>
  <inkml:trace contextRef="#ctx0" brushRef="#br0" timeOffset="15176.318">22504 15636 860 0,'-11'3'320'0,"11"-3"-248"0,0 0-20 0,-3 0 136 16,3 0-112-16,0-3 96 15,3-3-104-15,1-4 64 16,3 1-76-16,0-7 24 15,0 4-48-15,7-19 44 16,0 2-44-16,0-24 20 16,4 6-32-16,-1-16 8 15,1 10-16-15,-4-10 12 16,4 13-16-16,-4-6 32 16,0 12-24-16,-7 0 32 15,4 16-32-15,-8-1 48 16,4 14-36-16,-7 5 12 15,4 4-24-15,-4 22-36 0,3 2 12 16,-3 17-60-16,4 9 36 0,-1 0-56 16,4 0 52-16,0-4 16 15,4-5 16-15,3-19 28 16,4-13-12-16,10-22 56 16,0-6-36-16,8-22-16 15,-1 3-8-15,0-19 24 16,-3 7-16-16,-4-13-24 15,0 15 4-15,-10 7 44 16,0 7-20-16,-8 11 8 16,-3 14-16-16,0 12 20 15,0 12-20-15,-3 16 4 16,-1 10-8-16,-3 15-8 16,4 3 4-16,-8 16 4 15,4-6-4-15,0 9-4 16,4 0 4-16,-4-9 4 15,3-13-4-15,-3-12-28 16,4-10 12-16,-1-22-172 16,1 3 104-16,3-24-296 15,4-4 212-15</inkml:trace>
  <inkml:trace contextRef="#ctx0" brushRef="#br0" timeOffset="15558.625">23336 15141 1172 0,'0'6'436'0,"0"-6"-340"0,0 19-24 16,0-10 80-16,0 1-96 0,-3 5 16 15,3-2-48-15,-4 12 24 16,4 3-32-16,-3 7-4 16,6-1-8-16,-3-6-4 15,7 7 0-15,0-10-144 16,4-6 80-16,-1-10-244 15,1-9 168-15,3-25-172 16,0 3 180-16,0-31-144 16,4 3 160-16,-4-13 180 15,0 0-28-15,-7-9 376 16,0 9-228-16,-7-6 264 16,0 16-260-16,-7 6 216 15,4 13-232-15,-8 5 8 16,4 14-108-16,-3 5-56 15,3 7-12-15,-4-3-216 16,7 6 116-16,4 0-420 16,7 0 288-16</inkml:trace>
  <inkml:trace contextRef="#ctx0" brushRef="#br0" timeOffset="16095.205">23788 15069 464 0,'-4'-4'176'0,"4"4"-140"0,-7-6-8 0,4 3 144 16,3 3-100-16,-4-6 176 16,4 6-144-16,-3 0 164 15,3 9-156-15,-4 1 104 16,4-1-124-16,-3 10 12 15,-1 3-60-15,-3 6-20 16,7 10-12-16,-7 6-20 16,7 9 4-16,-7-6 12 15,7 3-4-15,0-12 8 16,3-13-8-16,1-6 112 16,3-10-64-16,-3-9 60 15,3-3-68-15,-4-29 16 16,4 4-40-16,0-16-8 15,4 7-8-15,3-7 20 16,0 6-12-16,0-3 4 16,4 13-8-16,-1 3 36 15,1 6-20-15,-4 7 20 16,4 2-24-16,-1 4 16 16,1 0-20-16,0 6 0 15,-1 6-8-15,1 0 20 16,3 4-16-16,-3 9-4 15,-4-1-4-15,-7 20 12 16,4 6-8-16,-11 9-48 16,3 1 24-16,-6-1-148 0,-1-9 92 15,0-7-180-15,4-2 144 16,4-19-232-16,3-7 192 0,4-25-252 16,3 7 224-16</inkml:trace>
  <inkml:trace contextRef="#ctx0" brushRef="#br0" timeOffset="16509.085">24416 15147 676 0,'-7'0'248'0,"7"0"-192"0,0-6-16 0,0 6 56 15,0 0-60-15,0 0 68 16,0 0-64-16,0 6 124 15,3-6-92-15,-3 3 140 16,0 3-116-16,-3 4 56 16,3 5-88-16,-4 4 8 15,1 0-40-15,-4 16-20 16,7-7-8-16,-4 16-4 16,4 0 0-16,4 0-20 15,3-7 12-15,3-9 108 16,8-3-52-16,7-15 112 15,3-4-88-15,7-28 68 16,0 3-80-16,1-28-4 16,-1 3-36-16,-7-18 4 15,-7 15-12-15,-7-13 0 16,1 16-4-16,-5 0-24 0,1 7 8 0,-8 8-200 31,4 11 116-31,0 2-368 0,4 10 256 0,3 3-556 16,4 6 428-16</inkml:trace>
  <inkml:trace contextRef="#ctx0" brushRef="#br0" timeOffset="17076.564">25231 14633 1040 0,'7'-19'384'0,"-7"19"-300"0,3-10-20 0,-3 1 208 15,0 9-160-15,-7-3 160 16,4 3-160-16,-8 0 48 16,4 3-92-16,-4 3-12 15,4 4-36-15,-3 9 32 16,3-1-28-16,-7 20 12 16,7 6-20-16,-4 16-8 15,7 2-4-15,-6 17-16 16,6-7 8-16,-3 19-208 15,7-4 116-15,-7-5-260 16,7-10 200-16,-3-25-128 16,3-12 164-16,0-26-192 15,3-3 180-15</inkml:trace>
  <inkml:trace contextRef="#ctx0" brushRef="#br0" timeOffset="17311.931">24980 14855 1028 0,'-35'51'380'0,"35"-51"-296"0,-25 37-20 16,15-18 184-1,3 0-148-15,0 6 160 0,3 0-148 0,4-9 76 16,4-4-108-16,3-6 0 16,3-2-48-16,8-14-4 15,3 10-16-15,11-9-32 16,-1-1 8-16,12-8-92 15,3 2 56-15,3-3-348 16,-3 3 220-16,3-2-400 16,-3 14 328-16</inkml:trace>
  <inkml:trace contextRef="#ctx0" brushRef="#br0" timeOffset="18110.068">25583 14971 964 0,'11'0'360'0,"-11"0"-280"0,7 0-24 0,-3 0 224 16,-1 0-164-16,1 0 168 15,3 7-168-15,3-7 24 16,1 0-88-16,3 0-36 16,4 3-16-16,3 3-8 15,4 0 0-15,3-6 16 16,0 0-4-16,0-12 8 16,-3 9-8-16,-4-13 16 15,0-3-12-15,-7 0 84 16,-3 1-48-16,-8-8 40 15,4 8-48-15,-17-7 52 16,-1 15-52-16,-13 1 44 16,-1 9-44-16,-10 9-20 15,3 16-8-15,-10 3-28 16,10 7 12-16,-3 12-32 16,10-6 24-16,7 6-28 0,11-3 24 0,11-7-104 15,10-5 68-15,10-10-256 16,5-4 172-16,13-18-236 15,4 0 216-15,10-18-144 16,-3-1 180-16,11-9-140 16,-1 2 152-16,4-11 4 15,-3 9 64-15,-4-7 128 16,-11 1-44-16,-7 5 204 16,-6 4-132-16,-8 0 148 15,-7 13-148-15,-3-13 60 16,-4 9-104-16,-4-3 80 15,-2 10-88-15,-8-10 96 16,0 13-92-16,-4-7 52 16,0 7-72-16,-10-4 84 15,4 7-72-15,-8-3 36 16,4 6-56-16,-14 0 44 16,7 9-48-16,-15 10 20 15,5 6-32-15,-12 13-36 16,8-4 8-16,0 10 0 15,7 3 8-15,6-3-20 16,12-9 12-16,10-1-4 16,10-9 4-16,15-12 52 15,3 6-24-15,8-13 0 0,-1 3-12 16,4-9 12 0,-4 10-12-16,-3-10-12 15,-1 6 0-15,-6-3 12 0,0 7-4 16,-8-1 40-16,-2 7-20 15,-8 9 40-15,-4-3-36 0,-13 12 4 16,-5 1-20-16,-20 2-24 16,3 4 4-16,-24-10-188 15,3-5 104-15,-14-17-428 16,14 0 292-16,-10-18-788 16,13-4 568-16</inkml:trace>
  <inkml:trace contextRef="#ctx0" brushRef="#br0" timeOffset="19262.989">20242 16364 892 0,'0'-3'332'0,"0"3"-260"0,-3-7-20 0,-1 7 196 15,4-3-148-15,-3-3 36 16,-1-4-80-16,1 1 28 16,3 0-48-16,3-1 16 15,4 1-32-15,7-7 16 16,4 7-20-16,7-1-16 16,3 4-4-16,4 3 12 15,0 6-4-15,6 13-12 16,-2 9 4-16,6 12 28 15,-3 17-12-15,-4-1-12 16,-3 7-4-16,-8 6-4 16,-6-4 0-16,-14 10 0 15,-4-3 0-15,-18 0-36 16,4-12 24-16,-18-4-4 16,0-15 16-16,-14-7 60 15,8-9-28-15,-15-16 140 0,7-6-92 0,-7-15 128 16,14 2-116-1,0-9 4-15,15 3-52 0,3 0-52 16,13 10 8-16,16 0 28 16,9 9-12-1,15 0 0-15,3 3-4 16,11 3-4-16,-4 3 0 0,8 1 8 16,-4-4-4-16,3-6-80 15,-3 0 40-15,0-9-224 16,-4-1 144-16,-7-15-528 15,-3 0 356-15</inkml:trace>
  <inkml:trace contextRef="#ctx0" brushRef="#br0" timeOffset="19794.732">21216 16069 1068 0,'-7'9'396'0,"7"-9"-308"0,-4 7-24 16,1-7 176-1,6 6-144-15,-3-3 52 16,4 13-88-16,0-7 16 15,3 4-44-15,3-7 52 0,8 3-48 0,6 1 44 16,1-1-44-16,10 1 16 16,4-4-32-16,4-3 0 15,-1-3-12-15,4 0 12 16,-4 0-12-16,4 0 16 16,0 6-16-16,-4-6 48 15,-3 10-28-15,-7-4 20 16,-8 3-28-16,-9 4 36 15,-5 6-32-15,-13 15 40 16,-4 1-36-16,-18 9 48 16,0 9-44-16,-17 3-8 15,3-2-12-15,-17 8-12 16,10 1 4-16,-14 6-16 16,10 3 8-16,-3 0 4 15,15-9 0-15,6-10-20 16,14-12 12-16,11-10-128 15,7-5 76-15,14-20-348 16,7-6 228-16,22-32-572 16,3 4 424-16</inkml:trace>
  <inkml:trace contextRef="#ctx0" brushRef="#br0" timeOffset="20552.037">23146 16433 832 0,'3'-10'308'0,"-3"10"-240"0,0-6-20 0,0 3 184 15,0 3-136-15,-3-6 164 16,3 2-148-16,-7-5 120 16,0 3-132-16,-4-13 44 15,4 13-84-15,-7-4-8 16,3 1-32-16,-10 6 40 15,3 3-32-15,-17 3 28 0,7 6-28 0,-11 7 0 16,4 12-16 0,-7 13-16-16,6-3 0 0,1 15 4 15,7-6 0-15,3 16-28 16,7-1 16-16,11 17-12 16,11-7 12-16,14 6-8 15,3-12 8-15,18-13 8 16,6-9 4-16,15-19 0 15,-3-6 0-15,3-28 32 16,-7-1-16-16,0-43 20 16,-7 0-20-16,-8-26-8 15,-6 14-4-15,-14-17 12 16,-4 13-8-16,-18-9 24 16,-3 15-20-16,-17-9 40 15,-1 15-28-15,-21 7 64 16,7 13-48-16,-17 11-44 15,10 17 0-15,-7 9-144 16,14 19 80-16,0 6-340 16,15 13 228-16,6 2-448 15,14-2 356-15</inkml:trace>
  <inkml:trace contextRef="#ctx0" brushRef="#br0" timeOffset="20914.068">23047 16906 1048 0,'3'0'388'0,"-3"0"-300"0,4-3-28 0,-4-3 192 16,4 6-152-16,-1 0 168 15,4-7-152-15,-3 4 100 16,-1 3-124-16,1 0 32 16,3 10-76-16,0-4 28 15,0 3-44-15,0 4 8 16,4 12-24-16,-1 3 0 16,1-3-8-16,-1 19 4 15,1 0-8-15,-1 0-20 16,5-3 8-16,-1 3-164 15,0-3 96-15,-4-13-304 16,4 0 212-16,1-22-372 16,-1-3 304-16</inkml:trace>
  <inkml:trace contextRef="#ctx0" brushRef="#br0" timeOffset="21229.226">23530 16840 1112 0,'-10'3'412'0,"10"-3"-320"0,-7 10-28 0,3-4 100 16,4-3-104-16,-3-3 88 15,3 10-84-15,0-1 72 16,3-3-76-16,4 13-4 16,4-3-36-16,-1 3 4 15,4-1-12-15,8 8-8 16,-1-8 0-16,7 1 48 15,0-3-28-15,4-13 76 16,-4 6-52-16,4-18 44 16,-4 0-52-16,-3-16 8 15,0 6-32-15,-8-19-52 16,1 4 20-16,-8-1-244 16,-3 7 144-16,1 0-408 15,-1 3 292-15</inkml:trace>
  <inkml:trace contextRef="#ctx0" brushRef="#br0" timeOffset="21664.523">24218 16834 1360 0,'-14'0'504'0,"14"0"-392"0,4 0-32 16,-8-6 28-1,4 6-76-15,-3-3 76 16,6 6-60-16,-3-3 8 0,7 6-32 0,0-6-12 16,7 9-8-16,0-9-4 31,4 0 0-31,0-9 24 16,-1 9-12-16,4-16-12 0,4 7-4 0,-4-13 12 15,1 6-4-15,-8-9 8 16,0 0-8-16,-7-3 40 15,-4 9-20-15,-10-6 32 16,4 12-32-16,-11-2 76 16,0 5-56-16,-11 10-12 15,4 16-20-15,-8 12-36 16,8 1 12-16,-3 30 4 16,6-2 8-16,4 12-12 15,7-4 8-15,7-2-92 16,10-10 48-16,12-12-188 15,2-13 132-15,19-24-280 16,-1-8 216-16,21-30-308 16,-3-10 272-16</inkml:trace>
  <inkml:trace contextRef="#ctx0" brushRef="#br0" timeOffset="22196.85">24903 16505 892 0,'-15'15'332'0,"15"-15"-260"0,-10 10-20 0,6-10 204 16,4 3-152-16,-3-3 188 15,3 0-168-15,-4 0 124 16,1 0-144-16,-4 0 52 15,0 0-92-15,-7 6 36 16,3-3-60-16,-7 10-12 16,4 0-16-16,0 2-12 15,4 4 4-15,2 0-24 16,5 6 12-16,6-6-12 16,5 6 8-16,2-6 16 15,8-1 0-15,3 1 8 16,4-9-8-16,3-1-12 15,0-3 4-15,0-3 4 16,1 4 0-16,-5-1 44 16,-3-3-24-16,-7 7 16 15,1-1-20-15,-12 7 28 16,1 2-28-16,-15 8 12 16,0 2-16-16,-17 0 12 15,4 6-16-15,-8 1 4 16,4-7-4-16,-4-3-24 15,7-6 8-15,0-9-100 16,8-1 56-16,3-9-144 16,10 0 112-16,11-19-228 0,7 0 180 15,22-21-364 1,2 2 280-16</inkml:trace>
  <inkml:trace contextRef="#ctx0" brushRef="#br0" timeOffset="22519.034">25672 16389 924 0,'17'-19'340'0,"-17"19"-260"0,-3-9-28 0,-4 2 20 16,3 4-52-16,-10-3 44 15,3 6-36-15,-6-3 100 16,3 3-72-16,-4-7 160 16,7 14-120-16,-3-7 148 15,7 3-140-15,-3-3 88 16,6 0-108-16,-3 6 96 15,4-3-104-15,-4 4 24 16,7 2-60-16,-4 10 72 16,4 6-60-16,-3 3-52 15,3 7-4-15,-4 12-20 16,8-7 12-16,-4 7-36 16,0 7 28-16,0 2-188 15,3 4 116-15,1-1-348 16,-1-12 248-16,-3-12-232 15,0-13 244-15,-7-16-424 16,4-6 340-16</inkml:trace>
  <inkml:trace contextRef="#ctx0" brushRef="#br0" timeOffset="22729.663">25354 16596 1152 0,'-18'-28'428'0,"18"28"-332"0,-14 0-28 0,11 0 208 15,3 0-164-15,0 6 80 16,7-3-116-16,0-3 72 15,7 6-84-15,7-12-16 16,0 6-28-16,11-9-24 16,3-1 0-16,11-6-120 15,0 4 68-15,11-13-188 16,-1 9 136-16,-3-3-216 16,-7 10 188-16,-4-1-220 15,-3 10 204-15</inkml:trace>
  <inkml:trace contextRef="#ctx0" brushRef="#br0" timeOffset="22946.631">26010 16539 768 0,'0'16'284'0,"0"-16"-220"0,0 3-20 16,0-3 312-1,0 6-204-15,0-2 276 16,0 2-248-16,-3-3 160 16,3 6-200-16,-7 1 0 15,7 5-88-15,-4 1-24 16,4 3-16-16,-7 6-12 15,7-3 4-15,-3 12-76 16,6-5 40-16,-3-4-208 16,4 3 136-16,-1-12-408 15,1-7 288-15,-1-25-224 16,4 4 260-16</inkml:trace>
  <inkml:trace contextRef="#ctx0" brushRef="#br0" timeOffset="23059.328">26102 16307 976 0,'4'-69'360'0,"-4"69"-280"0,0-28-20 0,-4 19 344 15,4 9-232-15,-7-7 124 16,3 7-172-16,-6 7-116 16,6 2-8-16,-3 0-304 15,4 1 168-15</inkml:trace>
  <inkml:trace contextRef="#ctx0" brushRef="#br0" timeOffset="23530.07">26455 16423 912 0,'-11'19'340'0,"11"-19"-264"0,-7 16-24 15,0-13 96 1,0 6-92-16,-7-9 104 16,3 0-96-16,-3 0 148 15,7 0-120-15,-7 0 132 16,7 7-128-16,-4-7 100 15,4 0-112-15,-7 3 36 16,7 6-72-16,-7 7-24 16,7 3-16-16,-7 6-20 15,7 9 8-15,0 4-24 16,7-1 16-16,10 7-20 0,5 0 16 16,6 0-8-16,3-9 12 0,1-7 16 15,3-9 0-15,1-10 24 16,-1-9-16-16,0-19 24 15,-7 0-24 1,-7-15 24-16,0 6-24 0,-10-7 48 16,-1 10-32-16,-13-6 12 15,-1-1-24-15,-10 4-8 16,7 3-4-16,-18 6-16 16,11 1 8-16,-4 8-60 15,11 7 36-15,-3 3-180 16,10 3 112-16,3 7-272 15,11-1 204-15,7 0-324 16,4 1 272-16</inkml:trace>
  <inkml:trace contextRef="#ctx0" brushRef="#br0" timeOffset="23981.046">26896 16505 1308 0,'7'0'484'0,"-7"0"-376"0,-14-3-28 16,7 3 236-1,3 3-188-15,-6 3 72 16,6-3-120-16,-7-3 24 16,8 10-60-16,-4-1-8 15,7-3-20-15,-4 13-28 16,8 0 4-16,-4 6 4 16,3 3 4-16,-3 0 8 0,4 7-4 15,-4-7-4-15,3 4 4 0,1-14 4 16,0 1-4-16,-1-13 16 15,4-6-12-15,0-22 24 16,4 4-20-16,-1-20 4 16,1 10-8-16,-1-22 28 15,1 6-20-15,0-3 12 16,-1 12-16-16,1-2 0 16,-1 18-4-16,1 0 4 15,0 6-8-15,3 13-4 16,0 7 4-16,0 18-16 15,4-3 8-15,-4 18 12 16,0-2-4-16,-7 6 8 16,3 3-8-16,-10 6-48 15,4 1 28-15,-4-10-156 16,3-10 96-16,1-18-232 16,7-7 176-16,3-25-268 15,0 1 228-15</inkml:trace>
  <inkml:trace contextRef="#ctx0" brushRef="#br0" timeOffset="24481.701">27968 16273 1112 0,'18'6'412'0,"-18"-6"-320"0,-14 0-28 0,7 0 44 15,3 3-72-15,-10 3-4 16,0-2-20-16,-7-4 32 15,3 6-20-15,-7-3 92 16,4 3-64-16,-10 4 144 16,2-1-112-16,-6 7 60 15,10-4-84-15,-6 20 20 16,6-10-48-16,0 12 16 16,8-6-28-16,-1-3 16 15,11 0-20-15,-4-6 20 16,8 0-24-16,3-3 32 15,3-4-28-15,8 4 4 16,7-7-12-16,3-9 20 16,3 10-16-16,8-10-4 15,0 9-4-15,7-3-16 16,-4-2 8-16,7 5 4 16,-6 0 0-16,-8 7 8 15,-4 3-4-15,-6-3 24 16,-4 9-16-16,-10 6 112 15,-4 0-72-15,-21 13 52 16,-4-3-64-16,-28 3 68 16,4-3-60-16,-22-13-24 15,11-9-16-15,-10-10-96 16,10-3 48-16,-4-15-180 16,15-7 124-16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CED8C076-FC6A-4EA6-97EC-070453F93987}" type="datetimeFigureOut">
              <a:rPr lang="en-US" smtClean="0"/>
              <a:t>2020-01-13</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7C6CA8ED-5D12-40D9-A948-3B1795F28B04}" type="slidenum">
              <a:rPr lang="en-US" smtClean="0"/>
              <a:t>‹#›</a:t>
            </a:fld>
            <a:endParaRPr lang="en-US"/>
          </a:p>
        </p:txBody>
      </p:sp>
    </p:spTree>
    <p:extLst>
      <p:ext uri="{BB962C8B-B14F-4D97-AF65-F5344CB8AC3E}">
        <p14:creationId xmlns:p14="http://schemas.microsoft.com/office/powerpoint/2010/main" val="778066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internetlivestats.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nui.akamai.com/gnet/globe/index.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
              </a:rPr>
              <a:t>http://gaskination.com/ticker</a:t>
            </a:r>
          </a:p>
          <a:p>
            <a:r>
              <a:rPr lang="en-US" dirty="0">
                <a:hlinkClick r:id=""/>
              </a:rPr>
              <a:t>http://www.worldometers.info/</a:t>
            </a:r>
            <a:endParaRPr lang="en-US" dirty="0"/>
          </a:p>
          <a:p>
            <a:r>
              <a:rPr lang="en-US" dirty="0">
                <a:hlinkClick r:id="rId3"/>
              </a:rPr>
              <a:t>http://www.internetlivestats.com/</a:t>
            </a:r>
            <a:r>
              <a:rPr lang="en-US" dirty="0"/>
              <a:t> </a:t>
            </a:r>
          </a:p>
          <a:p>
            <a:r>
              <a:rPr lang="en-US" dirty="0">
                <a:hlinkClick r:id="rId4"/>
              </a:rPr>
              <a:t>http://wwwnui.akamai.com/gnet/globe/index.html</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96F162-807D-436E-AB10-E5C6EC93542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8454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Now</a:t>
            </a:r>
            <a:r>
              <a:rPr lang="en-US" baseline="0" dirty="0"/>
              <a:t> we will talk about Security Threats and Countermeasures to These Threats. We will discuss them in three categories:</a:t>
            </a:r>
          </a:p>
          <a:p>
            <a:pPr marL="228600" indent="-228600">
              <a:buAutoNum type="arabicParenR"/>
            </a:pPr>
            <a:r>
              <a:rPr lang="en-US" baseline="0" dirty="0"/>
              <a:t>Confidentially</a:t>
            </a:r>
          </a:p>
          <a:p>
            <a:pPr marL="228600" indent="-228600">
              <a:buAutoNum type="arabicParenR"/>
            </a:pPr>
            <a:r>
              <a:rPr lang="en-US" baseline="0" dirty="0"/>
              <a:t>Availability</a:t>
            </a:r>
          </a:p>
          <a:p>
            <a:pPr marL="228600" indent="-228600">
              <a:buAutoNum type="arabicParenR"/>
            </a:pPr>
            <a:r>
              <a:rPr lang="en-US" baseline="0" dirty="0"/>
              <a:t>Integrity </a:t>
            </a:r>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38</a:t>
            </a:fld>
            <a:endParaRPr lang="en-US"/>
          </a:p>
        </p:txBody>
      </p:sp>
    </p:spTree>
    <p:extLst>
      <p:ext uri="{BB962C8B-B14F-4D97-AF65-F5344CB8AC3E}">
        <p14:creationId xmlns:p14="http://schemas.microsoft.com/office/powerpoint/2010/main" val="1011465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Something-you-have</a:t>
            </a:r>
            <a:r>
              <a:rPr lang="en-US" sz="1200" kern="1200" dirty="0">
                <a:solidFill>
                  <a:schemeClr val="tx1"/>
                </a:solidFill>
                <a:effectLst/>
                <a:latin typeface="+mn-lt"/>
                <a:ea typeface="+mn-ea"/>
                <a:cs typeface="+mn-cs"/>
              </a:rPr>
              <a:t> entails using an object (which you can carry with you) to authenticate. For example, in a non-digital setting, people carry keys to gain access to locked doors. Likewise, in a digital setting, objects can be used to gain access to systems. One such example is a smart card. A </a:t>
            </a:r>
            <a:r>
              <a:rPr lang="en-US" sz="1200" i="1" kern="1200" dirty="0">
                <a:solidFill>
                  <a:schemeClr val="tx1"/>
                </a:solidFill>
                <a:effectLst/>
                <a:latin typeface="+mn-lt"/>
                <a:ea typeface="+mn-ea"/>
                <a:cs typeface="+mn-cs"/>
              </a:rPr>
              <a:t>smart card (</a:t>
            </a:r>
            <a:r>
              <a:rPr lang="en-US" sz="1200" kern="1200" dirty="0">
                <a:solidFill>
                  <a:schemeClr val="tx1"/>
                </a:solidFill>
                <a:effectLst/>
                <a:latin typeface="+mn-lt"/>
                <a:ea typeface="+mn-ea"/>
                <a:cs typeface="+mn-cs"/>
              </a:rPr>
              <a:t>Figure 2</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is a pocket-sized card that you can put in a slot on your computer or laptop. When you put this card in the slot, it automatically authenticates and gives you access to the information and resources you are authorized to use. </a:t>
            </a:r>
          </a:p>
          <a:p>
            <a:r>
              <a:rPr lang="en-US" sz="1200" kern="1200" dirty="0">
                <a:solidFill>
                  <a:schemeClr val="tx1"/>
                </a:solidFill>
                <a:effectLst/>
                <a:latin typeface="+mn-lt"/>
                <a:ea typeface="+mn-ea"/>
                <a:cs typeface="+mn-cs"/>
              </a:rPr>
              <a:t>Often, something-you-have is used together with something-you-know to authenticate, in a process call </a:t>
            </a:r>
            <a:r>
              <a:rPr lang="en-US" sz="1200" i="1" kern="1200" dirty="0">
                <a:solidFill>
                  <a:schemeClr val="tx1"/>
                </a:solidFill>
                <a:effectLst/>
                <a:latin typeface="+mn-lt"/>
                <a:ea typeface="+mn-ea"/>
                <a:cs typeface="+mn-cs"/>
              </a:rPr>
              <a:t>dual-factor authentication</a:t>
            </a:r>
            <a:r>
              <a:rPr lang="en-US" sz="1200" kern="1200" dirty="0">
                <a:solidFill>
                  <a:schemeClr val="tx1"/>
                </a:solidFill>
                <a:effectLst/>
                <a:latin typeface="+mn-lt"/>
                <a:ea typeface="+mn-ea"/>
                <a:cs typeface="+mn-cs"/>
              </a:rPr>
              <a:t>. For example, in some organizations with sensitive information, you must enter your username and password along with a code that is on a token. </a:t>
            </a:r>
            <a:r>
              <a:rPr lang="en-US" sz="1200" i="1" kern="1200" dirty="0">
                <a:solidFill>
                  <a:schemeClr val="tx1"/>
                </a:solidFill>
                <a:effectLst/>
                <a:latin typeface="+mn-lt"/>
                <a:ea typeface="+mn-ea"/>
                <a:cs typeface="+mn-cs"/>
              </a:rPr>
              <a:t>Tokens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Figure 2</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are small devices that you can carry with you which display a code every 30-60 seconds. The codes are synchronized with the system that will authenticate you. If the code on the token matches what you entered, you will be given access to the system assuming your password is also correct. </a:t>
            </a:r>
          </a:p>
          <a:p>
            <a:r>
              <a:rPr lang="en-US" sz="1200" i="1" kern="1200" dirty="0">
                <a:solidFill>
                  <a:schemeClr val="tx1"/>
                </a:solidFill>
                <a:effectLst/>
                <a:latin typeface="+mn-lt"/>
                <a:ea typeface="+mn-ea"/>
                <a:cs typeface="+mn-cs"/>
              </a:rPr>
              <a:t>Something-you-are</a:t>
            </a:r>
            <a:r>
              <a:rPr lang="en-US" sz="1200" kern="1200" dirty="0">
                <a:solidFill>
                  <a:schemeClr val="tx1"/>
                </a:solidFill>
                <a:effectLst/>
                <a:latin typeface="+mn-lt"/>
                <a:ea typeface="+mn-ea"/>
                <a:cs typeface="+mn-cs"/>
              </a:rPr>
              <a:t> refers to using the physiological characteristics of a person to authenticate. For example, fingerprint scanners can be used to perform authentication. To gain access to a system, your fingerprint must match the fingerprint signature located on the authentication server. Other examples include:</a:t>
            </a:r>
          </a:p>
          <a:p>
            <a:pPr lvl="0"/>
            <a:r>
              <a:rPr lang="en-US" sz="1200" kern="1200" dirty="0">
                <a:solidFill>
                  <a:schemeClr val="tx1"/>
                </a:solidFill>
                <a:effectLst/>
                <a:latin typeface="+mn-lt"/>
                <a:ea typeface="+mn-ea"/>
                <a:cs typeface="+mn-cs"/>
              </a:rPr>
              <a:t>Handprint readers</a:t>
            </a:r>
          </a:p>
          <a:p>
            <a:pPr lvl="0"/>
            <a:r>
              <a:rPr lang="en-US" sz="1200" kern="1200" dirty="0">
                <a:solidFill>
                  <a:schemeClr val="tx1"/>
                </a:solidFill>
                <a:effectLst/>
                <a:latin typeface="+mn-lt"/>
                <a:ea typeface="+mn-ea"/>
                <a:cs typeface="+mn-cs"/>
              </a:rPr>
              <a:t>Retinal (eye) scanners</a:t>
            </a:r>
          </a:p>
          <a:p>
            <a:pPr lvl="0"/>
            <a:r>
              <a:rPr lang="en-US" sz="1200" kern="1200" dirty="0">
                <a:solidFill>
                  <a:schemeClr val="tx1"/>
                </a:solidFill>
                <a:effectLst/>
                <a:latin typeface="+mn-lt"/>
                <a:ea typeface="+mn-ea"/>
                <a:cs typeface="+mn-cs"/>
              </a:rPr>
              <a:t>Vocalic (voice) characteristics</a:t>
            </a:r>
          </a:p>
          <a:p>
            <a:pPr lvl="0"/>
            <a:r>
              <a:rPr lang="en-US" sz="1200" kern="1200" dirty="0">
                <a:solidFill>
                  <a:schemeClr val="tx1"/>
                </a:solidFill>
                <a:effectLst/>
                <a:latin typeface="+mn-lt"/>
                <a:ea typeface="+mn-ea"/>
                <a:cs typeface="+mn-cs"/>
              </a:rPr>
              <a:t>Keystroke timing</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Once a person is authenticated (verified to be a legitimate user), a secure system should only allow that user to access the information and resources they are authorized to access. </a:t>
            </a:r>
            <a:r>
              <a:rPr lang="en-US" sz="1200" i="1" kern="1200" dirty="0">
                <a:solidFill>
                  <a:schemeClr val="tx1"/>
                </a:solidFill>
                <a:effectLst/>
                <a:latin typeface="+mn-lt"/>
                <a:ea typeface="+mn-ea"/>
                <a:cs typeface="+mn-cs"/>
              </a:rPr>
              <a:t>Authorization</a:t>
            </a:r>
            <a:r>
              <a:rPr lang="en-US" sz="1200" kern="1200" dirty="0">
                <a:solidFill>
                  <a:schemeClr val="tx1"/>
                </a:solidFill>
                <a:effectLst/>
                <a:latin typeface="+mn-lt"/>
                <a:ea typeface="+mn-ea"/>
                <a:cs typeface="+mn-cs"/>
              </a:rPr>
              <a:t> is the process of specifying access rights to users—i.e., specifying what users can and cannot access. For example, a sales person should be able to access information about clients and products. However, a sales person should probably not be able to access information about other employees’ salaries. </a:t>
            </a:r>
          </a:p>
          <a:p>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42</a:t>
            </a:fld>
            <a:endParaRPr lang="en-US"/>
          </a:p>
        </p:txBody>
      </p:sp>
    </p:spTree>
    <p:extLst>
      <p:ext uri="{BB962C8B-B14F-4D97-AF65-F5344CB8AC3E}">
        <p14:creationId xmlns:p14="http://schemas.microsoft.com/office/powerpoint/2010/main" val="2403346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43</a:t>
            </a:fld>
            <a:endParaRPr lang="en-US"/>
          </a:p>
        </p:txBody>
      </p:sp>
    </p:spTree>
    <p:extLst>
      <p:ext uri="{BB962C8B-B14F-4D97-AF65-F5344CB8AC3E}">
        <p14:creationId xmlns:p14="http://schemas.microsoft.com/office/powerpoint/2010/main" val="1283803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45</a:t>
            </a:fld>
            <a:endParaRPr lang="en-US"/>
          </a:p>
        </p:txBody>
      </p:sp>
    </p:spTree>
    <p:extLst>
      <p:ext uri="{BB962C8B-B14F-4D97-AF65-F5344CB8AC3E}">
        <p14:creationId xmlns:p14="http://schemas.microsoft.com/office/powerpoint/2010/main" val="3568450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A43F66-4CCA-447A-AC31-D6927260A38B}" type="slidenum">
              <a:rPr lang="en-US" smtClean="0"/>
              <a:t>48</a:t>
            </a:fld>
            <a:endParaRPr lang="en-US"/>
          </a:p>
        </p:txBody>
      </p:sp>
    </p:spTree>
    <p:extLst>
      <p:ext uri="{BB962C8B-B14F-4D97-AF65-F5344CB8AC3E}">
        <p14:creationId xmlns:p14="http://schemas.microsoft.com/office/powerpoint/2010/main" val="3945582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Video of stealing passwords</a:t>
            </a:r>
          </a:p>
        </p:txBody>
      </p:sp>
      <p:sp>
        <p:nvSpPr>
          <p:cNvPr id="4" name="Slide Number Placeholder 3"/>
          <p:cNvSpPr>
            <a:spLocks noGrp="1"/>
          </p:cNvSpPr>
          <p:nvPr>
            <p:ph type="sldNum" sz="quarter" idx="10"/>
          </p:nvPr>
        </p:nvSpPr>
        <p:spPr/>
        <p:txBody>
          <a:bodyPr/>
          <a:lstStyle/>
          <a:p>
            <a:fld id="{7C6CA8ED-5D12-40D9-A948-3B1795F28B04}" type="slidenum">
              <a:rPr lang="en-US" smtClean="0"/>
              <a:t>50</a:t>
            </a:fld>
            <a:endParaRPr lang="en-US"/>
          </a:p>
        </p:txBody>
      </p:sp>
    </p:spTree>
    <p:extLst>
      <p:ext uri="{BB962C8B-B14F-4D97-AF65-F5344CB8AC3E}">
        <p14:creationId xmlns:p14="http://schemas.microsoft.com/office/powerpoint/2010/main" val="2126959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2017, Delta had a server fire that ended up costing $150 million, plus brand damage.</a:t>
            </a:r>
          </a:p>
          <a:p>
            <a:r>
              <a:rPr lang="en-US" dirty="0"/>
              <a:t>Marriott systems went down and they lost approximately 8.8 billion due to lost sales, refunds, and loyalty</a:t>
            </a:r>
          </a:p>
        </p:txBody>
      </p:sp>
      <p:sp>
        <p:nvSpPr>
          <p:cNvPr id="4" name="Slide Number Placeholder 3"/>
          <p:cNvSpPr>
            <a:spLocks noGrp="1"/>
          </p:cNvSpPr>
          <p:nvPr>
            <p:ph type="sldNum" sz="quarter" idx="10"/>
          </p:nvPr>
        </p:nvSpPr>
        <p:spPr/>
        <p:txBody>
          <a:bodyPr/>
          <a:lstStyle/>
          <a:p>
            <a:fld id="{7C6CA8ED-5D12-40D9-A948-3B1795F28B04}" type="slidenum">
              <a:rPr lang="en-US" smtClean="0"/>
              <a:t>53</a:t>
            </a:fld>
            <a:endParaRPr lang="en-US"/>
          </a:p>
        </p:txBody>
      </p:sp>
    </p:spTree>
    <p:extLst>
      <p:ext uri="{BB962C8B-B14F-4D97-AF65-F5344CB8AC3E}">
        <p14:creationId xmlns:p14="http://schemas.microsoft.com/office/powerpoint/2010/main" val="3675775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just FYI. Not on the exam.</a:t>
            </a:r>
          </a:p>
        </p:txBody>
      </p:sp>
      <p:sp>
        <p:nvSpPr>
          <p:cNvPr id="4" name="Slide Number Placeholder 3"/>
          <p:cNvSpPr>
            <a:spLocks noGrp="1"/>
          </p:cNvSpPr>
          <p:nvPr>
            <p:ph type="sldNum" sz="quarter" idx="10"/>
          </p:nvPr>
        </p:nvSpPr>
        <p:spPr/>
        <p:txBody>
          <a:bodyPr/>
          <a:lstStyle/>
          <a:p>
            <a:fld id="{7C6CA8ED-5D12-40D9-A948-3B1795F28B04}" type="slidenum">
              <a:rPr lang="en-US" smtClean="0"/>
              <a:t>58</a:t>
            </a:fld>
            <a:endParaRPr lang="en-US"/>
          </a:p>
        </p:txBody>
      </p:sp>
    </p:spTree>
    <p:extLst>
      <p:ext uri="{BB962C8B-B14F-4D97-AF65-F5344CB8AC3E}">
        <p14:creationId xmlns:p14="http://schemas.microsoft.com/office/powerpoint/2010/main" val="672565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would you put your servers?</a:t>
            </a:r>
          </a:p>
        </p:txBody>
      </p:sp>
      <p:sp>
        <p:nvSpPr>
          <p:cNvPr id="4" name="Slide Number Placeholder 3"/>
          <p:cNvSpPr>
            <a:spLocks noGrp="1"/>
          </p:cNvSpPr>
          <p:nvPr>
            <p:ph type="sldNum" sz="quarter" idx="10"/>
          </p:nvPr>
        </p:nvSpPr>
        <p:spPr/>
        <p:txBody>
          <a:bodyPr/>
          <a:lstStyle/>
          <a:p>
            <a:fld id="{7C6CA8ED-5D12-40D9-A948-3B1795F28B04}" type="slidenum">
              <a:rPr lang="en-US" smtClean="0"/>
              <a:t>59</a:t>
            </a:fld>
            <a:endParaRPr lang="en-US"/>
          </a:p>
        </p:txBody>
      </p:sp>
    </p:spTree>
    <p:extLst>
      <p:ext uri="{BB962C8B-B14F-4D97-AF65-F5344CB8AC3E}">
        <p14:creationId xmlns:p14="http://schemas.microsoft.com/office/powerpoint/2010/main" val="3364316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Google drive IS 201 Fail. Nearly every semester, the entire google drive folder gets wiped by accident. </a:t>
            </a:r>
          </a:p>
        </p:txBody>
      </p:sp>
      <p:sp>
        <p:nvSpPr>
          <p:cNvPr id="4" name="Slide Number Placeholder 3"/>
          <p:cNvSpPr>
            <a:spLocks noGrp="1"/>
          </p:cNvSpPr>
          <p:nvPr>
            <p:ph type="sldNum" sz="quarter" idx="10"/>
          </p:nvPr>
        </p:nvSpPr>
        <p:spPr/>
        <p:txBody>
          <a:bodyPr/>
          <a:lstStyle/>
          <a:p>
            <a:fld id="{7C6CA8ED-5D12-40D9-A948-3B1795F28B04}" type="slidenum">
              <a:rPr lang="en-US" smtClean="0"/>
              <a:t>60</a:t>
            </a:fld>
            <a:endParaRPr lang="en-US"/>
          </a:p>
        </p:txBody>
      </p:sp>
    </p:spTree>
    <p:extLst>
      <p:ext uri="{BB962C8B-B14F-4D97-AF65-F5344CB8AC3E}">
        <p14:creationId xmlns:p14="http://schemas.microsoft.com/office/powerpoint/2010/main" val="1314954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Some threat detection maps below. No guarantee it is genuine data, but it does get a </a:t>
            </a:r>
            <a:r>
              <a:rPr lang="en-US"/>
              <a:t>point across.</a:t>
            </a:r>
            <a:endParaRPr lang="en-US" dirty="0"/>
          </a:p>
          <a:p>
            <a:r>
              <a:rPr lang="en-US" dirty="0"/>
              <a:t>http://map.norsecorp.com</a:t>
            </a:r>
          </a:p>
          <a:p>
            <a:r>
              <a:rPr lang="en-US" dirty="0"/>
              <a:t>https://threatmap.checkpoint.com/ThreatPortal/livemap.html</a:t>
            </a:r>
          </a:p>
          <a:p>
            <a:r>
              <a:rPr lang="en-US" dirty="0"/>
              <a:t>https://cybermap.kaspersky.com/</a:t>
            </a:r>
          </a:p>
          <a:p>
            <a:r>
              <a:rPr lang="en-US" dirty="0"/>
              <a:t>http://www.digitalattackmap.com/#anim=1&amp;color=0&amp;country=ALL&amp;list=0&amp;time=17578&amp;view=map</a:t>
            </a:r>
          </a:p>
          <a:p>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23</a:t>
            </a:fld>
            <a:endParaRPr lang="en-US"/>
          </a:p>
        </p:txBody>
      </p:sp>
    </p:spTree>
    <p:extLst>
      <p:ext uri="{BB962C8B-B14F-4D97-AF65-F5344CB8AC3E}">
        <p14:creationId xmlns:p14="http://schemas.microsoft.com/office/powerpoint/2010/main" val="3971910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 </a:t>
            </a:r>
            <a:r>
              <a:rPr lang="en-US" sz="1200" i="1" kern="1200">
                <a:solidFill>
                  <a:schemeClr val="tx1"/>
                </a:solidFill>
                <a:effectLst/>
                <a:latin typeface="+mn-lt"/>
                <a:ea typeface="+mn-ea"/>
                <a:cs typeface="+mn-cs"/>
              </a:rPr>
              <a:t>virus</a:t>
            </a:r>
            <a:r>
              <a:rPr lang="en-US" sz="1200" kern="1200">
                <a:solidFill>
                  <a:schemeClr val="tx1"/>
                </a:solidFill>
                <a:effectLst/>
                <a:latin typeface="+mn-lt"/>
                <a:ea typeface="+mn-ea"/>
                <a:cs typeface="+mn-cs"/>
              </a:rPr>
              <a:t> refers to a malicious program that attaches itself to another program or file. It spreads from one computer to another as users share programs or files with each other. A </a:t>
            </a:r>
            <a:r>
              <a:rPr lang="en-US" sz="1200" i="1" kern="1200">
                <a:solidFill>
                  <a:schemeClr val="tx1"/>
                </a:solidFill>
                <a:effectLst/>
                <a:latin typeface="+mn-lt"/>
                <a:ea typeface="+mn-ea"/>
                <a:cs typeface="+mn-cs"/>
              </a:rPr>
              <a:t>worm</a:t>
            </a:r>
            <a:r>
              <a:rPr lang="en-US" sz="1200" kern="1200">
                <a:solidFill>
                  <a:schemeClr val="tx1"/>
                </a:solidFill>
                <a:effectLst/>
                <a:latin typeface="+mn-lt"/>
                <a:ea typeface="+mn-ea"/>
                <a:cs typeface="+mn-cs"/>
              </a:rPr>
              <a:t> is similar to a virus, except that it can spread from computer to computer by itself (without requiring users to share the virus). Finally, a </a:t>
            </a:r>
            <a:r>
              <a:rPr lang="en-US" sz="1200" i="1" kern="1200">
                <a:solidFill>
                  <a:schemeClr val="tx1"/>
                </a:solidFill>
                <a:effectLst/>
                <a:latin typeface="+mn-lt"/>
                <a:ea typeface="+mn-ea"/>
                <a:cs typeface="+mn-cs"/>
              </a:rPr>
              <a:t>Trojan horse</a:t>
            </a:r>
            <a:r>
              <a:rPr lang="en-US" sz="1200" kern="1200">
                <a:solidFill>
                  <a:schemeClr val="tx1"/>
                </a:solidFill>
                <a:effectLst/>
                <a:latin typeface="+mn-lt"/>
                <a:ea typeface="+mn-ea"/>
                <a:cs typeface="+mn-cs"/>
              </a:rPr>
              <a:t> is a malicious program that is disguised to be a legitimate, useful program. However, when you open the Trojan horse, it may consume the resources of your computer, cause damage to your computer (e.g., delete files), steal information, or create a </a:t>
            </a:r>
            <a:r>
              <a:rPr lang="en-US" sz="1200" i="1" kern="1200">
                <a:solidFill>
                  <a:schemeClr val="tx1"/>
                </a:solidFill>
                <a:effectLst/>
                <a:latin typeface="+mn-lt"/>
                <a:ea typeface="+mn-ea"/>
                <a:cs typeface="+mn-cs"/>
              </a:rPr>
              <a:t>backdoor </a:t>
            </a:r>
            <a:r>
              <a:rPr lang="en-US" sz="1200" kern="1200">
                <a:solidFill>
                  <a:schemeClr val="tx1"/>
                </a:solidFill>
                <a:effectLst/>
                <a:latin typeface="+mn-lt"/>
                <a:ea typeface="+mn-ea"/>
                <a:cs typeface="+mn-cs"/>
              </a:rPr>
              <a:t>that allows someone to take control of your computer. Trojan horses do not self-replicate or infect files like worms or viruses respectively do (see Figure 6 for a comparison and contrast of viruses, worms, and Trojan horses).</a:t>
            </a:r>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62</a:t>
            </a:fld>
            <a:endParaRPr lang="en-US"/>
          </a:p>
        </p:txBody>
      </p:sp>
    </p:spTree>
    <p:extLst>
      <p:ext uri="{BB962C8B-B14F-4D97-AF65-F5344CB8AC3E}">
        <p14:creationId xmlns:p14="http://schemas.microsoft.com/office/powerpoint/2010/main" val="374132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Yellow: 2:38</a:t>
            </a:r>
          </a:p>
          <a:p>
            <a:r>
              <a:rPr lang="en-US" dirty="0"/>
              <a:t>Purple: 9:00+ (probably won’t get to this)</a:t>
            </a:r>
          </a:p>
        </p:txBody>
      </p:sp>
      <p:sp>
        <p:nvSpPr>
          <p:cNvPr id="4" name="Slide Number Placeholder 3"/>
          <p:cNvSpPr>
            <a:spLocks noGrp="1"/>
          </p:cNvSpPr>
          <p:nvPr>
            <p:ph type="sldNum" sz="quarter" idx="10"/>
          </p:nvPr>
        </p:nvSpPr>
        <p:spPr/>
        <p:txBody>
          <a:bodyPr/>
          <a:lstStyle/>
          <a:p>
            <a:fld id="{7C6CA8ED-5D12-40D9-A948-3B1795F28B04}" type="slidenum">
              <a:rPr lang="en-US" smtClean="0"/>
              <a:t>63</a:t>
            </a:fld>
            <a:endParaRPr lang="en-US"/>
          </a:p>
        </p:txBody>
      </p:sp>
    </p:spTree>
    <p:extLst>
      <p:ext uri="{BB962C8B-B14F-4D97-AF65-F5344CB8AC3E}">
        <p14:creationId xmlns:p14="http://schemas.microsoft.com/office/powerpoint/2010/main" val="238456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64</a:t>
            </a:fld>
            <a:endParaRPr lang="en-US"/>
          </a:p>
        </p:txBody>
      </p:sp>
    </p:spTree>
    <p:extLst>
      <p:ext uri="{BB962C8B-B14F-4D97-AF65-F5344CB8AC3E}">
        <p14:creationId xmlns:p14="http://schemas.microsoft.com/office/powerpoint/2010/main" val="4143074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practical example could be an Excel VBA loop attack on</a:t>
            </a:r>
            <a:r>
              <a:rPr lang="en-US" baseline="0" dirty="0"/>
              <a:t> some website. E.g., stick the following in a loop in excel: Call Shell("ping -t -l 32 https://altright.com/")</a:t>
            </a:r>
          </a:p>
          <a:p>
            <a:r>
              <a:rPr lang="en-US" baseline="0" dirty="0"/>
              <a:t>In 2016, the entire internet in the US failed because of a DDOS originating from IOT devices (which tend to be poorly secured). These billions of devices all pinged central hubs in New England simultaneously. The Hub had to shut down due to overload. That hub is the one that google, </a:t>
            </a:r>
            <a:r>
              <a:rPr lang="en-US" baseline="0" dirty="0" err="1"/>
              <a:t>facebook</a:t>
            </a:r>
            <a:r>
              <a:rPr lang="en-US" baseline="0" dirty="0"/>
              <a:t>, Amazon, and most other large online services route through. </a:t>
            </a:r>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65</a:t>
            </a:fld>
            <a:endParaRPr lang="en-US"/>
          </a:p>
        </p:txBody>
      </p:sp>
    </p:spTree>
    <p:extLst>
      <p:ext uri="{BB962C8B-B14F-4D97-AF65-F5344CB8AC3E}">
        <p14:creationId xmlns:p14="http://schemas.microsoft.com/office/powerpoint/2010/main" val="3786441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AB876235-5494-4AA7-B330-F846A3C7D8C4}" type="slidenum">
              <a:rPr lang="en-US" smtClean="0"/>
              <a:pPr/>
              <a:t>67</a:t>
            </a:fld>
            <a:endParaRPr lang="en-US"/>
          </a:p>
        </p:txBody>
      </p:sp>
      <p:sp>
        <p:nvSpPr>
          <p:cNvPr id="44035" name="Rectangle 2"/>
          <p:cNvSpPr>
            <a:spLocks noGrp="1" noRot="1" noChangeAspect="1" noChangeArrowheads="1" noTextEdit="1"/>
          </p:cNvSpPr>
          <p:nvPr>
            <p:ph type="sldImg"/>
          </p:nvPr>
        </p:nvSpPr>
        <p:spPr>
          <a:xfrm>
            <a:off x="2286000" y="514350"/>
            <a:ext cx="4572000" cy="2571750"/>
          </a:xfrm>
          <a:ln/>
        </p:spPr>
      </p:sp>
      <p:sp>
        <p:nvSpPr>
          <p:cNvPr id="44036" name="Rectangle 3"/>
          <p:cNvSpPr>
            <a:spLocks noGrp="1" noChangeArrowheads="1"/>
          </p:cNvSpPr>
          <p:nvPr>
            <p:ph type="body" idx="1"/>
          </p:nvPr>
        </p:nvSpPr>
        <p:spPr>
          <a:noFill/>
          <a:ln/>
        </p:spPr>
        <p:txBody>
          <a:bodyPr/>
          <a:lstStyle/>
          <a:p>
            <a:pPr marL="190500" indent="-190500" eaLnBrk="1" hangingPunct="1">
              <a:spcBef>
                <a:spcPct val="0"/>
              </a:spcBef>
              <a:buFontTx/>
              <a:buChar char="•"/>
            </a:pPr>
            <a:endParaRPr lang="en-US" dirty="0"/>
          </a:p>
        </p:txBody>
      </p:sp>
    </p:spTree>
    <p:extLst>
      <p:ext uri="{BB962C8B-B14F-4D97-AF65-F5344CB8AC3E}">
        <p14:creationId xmlns:p14="http://schemas.microsoft.com/office/powerpoint/2010/main" val="1214000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7B4A93B-A9FD-436F-8508-7B87E4534295}" type="slidenum">
              <a:rPr lang="en-US" smtClean="0"/>
              <a:pPr/>
              <a:t>68</a:t>
            </a:fld>
            <a:endParaRPr lang="en-US"/>
          </a:p>
        </p:txBody>
      </p:sp>
      <p:sp>
        <p:nvSpPr>
          <p:cNvPr id="43011" name="Rectangle 2"/>
          <p:cNvSpPr>
            <a:spLocks noGrp="1" noRot="1" noChangeAspect="1" noChangeArrowheads="1" noTextEdit="1"/>
          </p:cNvSpPr>
          <p:nvPr>
            <p:ph type="sldImg"/>
          </p:nvPr>
        </p:nvSpPr>
        <p:spPr>
          <a:xfrm>
            <a:off x="2286000" y="514350"/>
            <a:ext cx="4572000" cy="2571750"/>
          </a:xfrm>
          <a:ln/>
        </p:spPr>
      </p:sp>
      <p:sp>
        <p:nvSpPr>
          <p:cNvPr id="43012" name="Rectangle 3"/>
          <p:cNvSpPr>
            <a:spLocks noGrp="1" noChangeArrowheads="1"/>
          </p:cNvSpPr>
          <p:nvPr>
            <p:ph type="body" idx="1"/>
          </p:nvPr>
        </p:nvSpPr>
        <p:spPr>
          <a:noFill/>
          <a:ln/>
        </p:spPr>
        <p:txBody>
          <a:bodyPr/>
          <a:lstStyle/>
          <a:p>
            <a:pPr marL="190500" indent="-190500" eaLnBrk="1" hangingPunct="1">
              <a:spcBef>
                <a:spcPct val="0"/>
              </a:spcBef>
              <a:buFontTx/>
              <a:buNone/>
            </a:pPr>
            <a:endParaRPr lang="en-US" dirty="0"/>
          </a:p>
        </p:txBody>
      </p:sp>
    </p:spTree>
    <p:extLst>
      <p:ext uri="{BB962C8B-B14F-4D97-AF65-F5344CB8AC3E}">
        <p14:creationId xmlns:p14="http://schemas.microsoft.com/office/powerpoint/2010/main" val="2784013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to watch</a:t>
            </a:r>
          </a:p>
        </p:txBody>
      </p:sp>
      <p:sp>
        <p:nvSpPr>
          <p:cNvPr id="4" name="Slide Number Placeholder 3"/>
          <p:cNvSpPr>
            <a:spLocks noGrp="1"/>
          </p:cNvSpPr>
          <p:nvPr>
            <p:ph type="sldNum" sz="quarter" idx="10"/>
          </p:nvPr>
        </p:nvSpPr>
        <p:spPr/>
        <p:txBody>
          <a:bodyPr/>
          <a:lstStyle/>
          <a:p>
            <a:fld id="{7C6CA8ED-5D12-40D9-A948-3B1795F28B04}" type="slidenum">
              <a:rPr lang="en-US" smtClean="0"/>
              <a:t>71</a:t>
            </a:fld>
            <a:endParaRPr lang="en-US"/>
          </a:p>
        </p:txBody>
      </p:sp>
    </p:spTree>
    <p:extLst>
      <p:ext uri="{BB962C8B-B14F-4D97-AF65-F5344CB8AC3E}">
        <p14:creationId xmlns:p14="http://schemas.microsoft.com/office/powerpoint/2010/main" val="2933151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C6CA8ED-5D12-40D9-A948-3B1795F28B04}" type="slidenum">
              <a:rPr lang="en-US" smtClean="0"/>
              <a:t>73</a:t>
            </a:fld>
            <a:endParaRPr lang="en-US"/>
          </a:p>
        </p:txBody>
      </p:sp>
    </p:spTree>
    <p:extLst>
      <p:ext uri="{BB962C8B-B14F-4D97-AF65-F5344CB8AC3E}">
        <p14:creationId xmlns:p14="http://schemas.microsoft.com/office/powerpoint/2010/main" val="975057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IPS=Intrusion Protection System</a:t>
            </a:r>
          </a:p>
        </p:txBody>
      </p:sp>
      <p:sp>
        <p:nvSpPr>
          <p:cNvPr id="4" name="Slide Number Placeholder 3"/>
          <p:cNvSpPr>
            <a:spLocks noGrp="1"/>
          </p:cNvSpPr>
          <p:nvPr>
            <p:ph type="sldNum" sz="quarter" idx="10"/>
          </p:nvPr>
        </p:nvSpPr>
        <p:spPr/>
        <p:txBody>
          <a:bodyPr/>
          <a:lstStyle/>
          <a:p>
            <a:fld id="{7C6CA8ED-5D12-40D9-A948-3B1795F28B04}" type="slidenum">
              <a:rPr lang="en-US" smtClean="0"/>
              <a:t>74</a:t>
            </a:fld>
            <a:endParaRPr lang="en-US"/>
          </a:p>
        </p:txBody>
      </p:sp>
    </p:spTree>
    <p:extLst>
      <p:ext uri="{BB962C8B-B14F-4D97-AF65-F5344CB8AC3E}">
        <p14:creationId xmlns:p14="http://schemas.microsoft.com/office/powerpoint/2010/main" val="363041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Target</a:t>
            </a:r>
            <a:r>
              <a:rPr lang="en-US" baseline="0" dirty="0"/>
              <a:t> was hacked through a third party (HVAC) system that allowed hackers to plant malware in the POS system at target.</a:t>
            </a:r>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25</a:t>
            </a:fld>
            <a:endParaRPr lang="en-US"/>
          </a:p>
        </p:txBody>
      </p:sp>
    </p:spTree>
    <p:extLst>
      <p:ext uri="{BB962C8B-B14F-4D97-AF65-F5344CB8AC3E}">
        <p14:creationId xmlns:p14="http://schemas.microsoft.com/office/powerpoint/2010/main" val="1694514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Optionally, do a demo of hacking</a:t>
            </a:r>
            <a:r>
              <a:rPr lang="en-US" baseline="0" dirty="0"/>
              <a:t> into someone’s computer using Kali Pen Testing: </a:t>
            </a:r>
            <a:r>
              <a:rPr lang="en-US" sz="1200" b="1" i="0" kern="1200" dirty="0">
                <a:solidFill>
                  <a:schemeClr val="tx1"/>
                </a:solidFill>
                <a:effectLst/>
                <a:latin typeface="+mn-lt"/>
                <a:ea typeface="+mn-ea"/>
                <a:cs typeface="+mn-cs"/>
              </a:rPr>
              <a:t>http://www.kali.org/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Watch</a:t>
            </a:r>
            <a:r>
              <a:rPr lang="en-US" sz="1200" b="1" i="0" kern="1200" baseline="0" dirty="0">
                <a:solidFill>
                  <a:schemeClr val="tx1"/>
                </a:solidFill>
                <a:effectLst/>
                <a:latin typeface="+mn-lt"/>
                <a:ea typeface="+mn-ea"/>
                <a:cs typeface="+mn-cs"/>
              </a:rPr>
              <a:t> with mirroring360 on iPhone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mn-lt"/>
                <a:ea typeface="+mn-ea"/>
                <a:cs typeface="+mn-cs"/>
              </a:rPr>
              <a:t>Windows 10 makes this pretty tricky. Still possible, but you have to make change to the bios… </a:t>
            </a:r>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26</a:t>
            </a:fld>
            <a:endParaRPr lang="en-US"/>
          </a:p>
        </p:txBody>
      </p:sp>
    </p:spTree>
    <p:extLst>
      <p:ext uri="{BB962C8B-B14F-4D97-AF65-F5344CB8AC3E}">
        <p14:creationId xmlns:p14="http://schemas.microsoft.com/office/powerpoint/2010/main" val="938587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Financial Identity Theft: stealing another person’s credit card or bank account number. This may also include using one’s identity (social security number, address, name, etc.) to apply for a credit card or loan that may impact credit ratings or cause unmerited financial obligations.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Medical Identity Theft: stealing another person’s personal information to obtain medical care, buy drugs, or submit fake billings to an insurance company. Aside from its financial consequences, it could be life threatening if wrong information is inserted into one’s medical records and wrong medical actions are taken based on these records.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Criminal Identity Theft: giving another person’s name, date of birth, driver’s license number, etc., to a law enforcement officer during an investigation or upon arrest. This may result in false criminal records, fines, or other illegal actions.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Child Identity Theft: stealing a minor’s social security number for personal gain. This type of fraud can go undetected for years, and it may not be discovered until a child’s later years (when applying for a driver’s license, a bank account, etc.).</a:t>
            </a:r>
          </a:p>
          <a:p>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27</a:t>
            </a:fld>
            <a:endParaRPr lang="en-US"/>
          </a:p>
        </p:txBody>
      </p:sp>
    </p:spTree>
    <p:extLst>
      <p:ext uri="{BB962C8B-B14F-4D97-AF65-F5344CB8AC3E}">
        <p14:creationId xmlns:p14="http://schemas.microsoft.com/office/powerpoint/2010/main" val="1608271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indent="0" algn="ctr">
              <a:buNone/>
            </a:pPr>
            <a:r>
              <a:rPr lang="en-US" dirty="0" err="1"/>
              <a:t>RSA</a:t>
            </a:r>
            <a:r>
              <a:rPr lang="en-US" sz="1200" dirty="0" err="1">
                <a:solidFill>
                  <a:schemeClr val="bg1">
                    <a:lumMod val="50000"/>
                  </a:schemeClr>
                </a:solidFill>
              </a:rPr>
              <a:t>“The</a:t>
            </a:r>
            <a:r>
              <a:rPr lang="en-US" sz="1200" dirty="0">
                <a:solidFill>
                  <a:schemeClr val="bg1">
                    <a:lumMod val="50000"/>
                  </a:schemeClr>
                </a:solidFill>
              </a:rPr>
              <a:t> attack started with phishing emails sent to small groups of low-profile </a:t>
            </a:r>
            <a:r>
              <a:rPr lang="en-US" sz="1200" dirty="0" err="1">
                <a:solidFill>
                  <a:schemeClr val="bg1">
                    <a:lumMod val="50000"/>
                  </a:schemeClr>
                </a:solidFill>
              </a:rPr>
              <a:t>RSA</a:t>
            </a:r>
            <a:r>
              <a:rPr lang="en-US" sz="1200" dirty="0">
                <a:solidFill>
                  <a:schemeClr val="bg1">
                    <a:lumMod val="50000"/>
                  </a:schemeClr>
                </a:solidFill>
              </a:rPr>
              <a:t> users that ended up in the users' email junk folders” </a:t>
            </a:r>
          </a:p>
          <a:p>
            <a:pPr algn="ctr"/>
            <a:endParaRPr lang="en-US" sz="1200" dirty="0">
              <a:solidFill>
                <a:schemeClr val="bg1">
                  <a:lumMod val="50000"/>
                </a:schemeClr>
              </a:solidFill>
            </a:endParaRPr>
          </a:p>
          <a:p>
            <a:pPr marL="0" indent="0" algn="ctr">
              <a:buNone/>
            </a:pPr>
            <a:r>
              <a:rPr lang="en-US" sz="1200" dirty="0">
                <a:solidFill>
                  <a:schemeClr val="bg1">
                    <a:lumMod val="50000"/>
                  </a:schemeClr>
                </a:solidFill>
              </a:rPr>
              <a:t>“The emails were titled "2011 Recruitment Plan" and had a malicious Microsoft Excel spreadsheet attached”</a:t>
            </a:r>
          </a:p>
        </p:txBody>
      </p:sp>
      <p:sp>
        <p:nvSpPr>
          <p:cNvPr id="4" name="Slide Number Placeholder 3"/>
          <p:cNvSpPr>
            <a:spLocks noGrp="1"/>
          </p:cNvSpPr>
          <p:nvPr>
            <p:ph type="sldNum" sz="quarter" idx="10"/>
          </p:nvPr>
        </p:nvSpPr>
        <p:spPr/>
        <p:txBody>
          <a:bodyPr/>
          <a:lstStyle/>
          <a:p>
            <a:fld id="{7C6CA8ED-5D12-40D9-A948-3B1795F28B04}" type="slidenum">
              <a:rPr lang="en-US" smtClean="0"/>
              <a:t>28</a:t>
            </a:fld>
            <a:endParaRPr lang="en-US"/>
          </a:p>
        </p:txBody>
      </p:sp>
    </p:spTree>
    <p:extLst>
      <p:ext uri="{BB962C8B-B14F-4D97-AF65-F5344CB8AC3E}">
        <p14:creationId xmlns:p14="http://schemas.microsoft.com/office/powerpoint/2010/main" val="3993631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30</a:t>
            </a:fld>
            <a:endParaRPr lang="en-US"/>
          </a:p>
        </p:txBody>
      </p:sp>
    </p:spTree>
    <p:extLst>
      <p:ext uri="{BB962C8B-B14F-4D97-AF65-F5344CB8AC3E}">
        <p14:creationId xmlns:p14="http://schemas.microsoft.com/office/powerpoint/2010/main" val="2020155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Hactivists</a:t>
            </a:r>
            <a:r>
              <a:rPr lang="en-US" sz="1200" kern="1200" dirty="0">
                <a:solidFill>
                  <a:schemeClr val="tx1"/>
                </a:solidFill>
                <a:effectLst/>
                <a:latin typeface="+mn-lt"/>
                <a:ea typeface="+mn-ea"/>
                <a:cs typeface="+mn-cs"/>
              </a:rPr>
              <a:t> (hackers who are activists) promote political ends through breaking into computers or networks. They may deface a website (changing the appearance or content of a website) that is contrary to their opinion or make confidential information public to accomplish their political objective.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Cyberterrorists</a:t>
            </a:r>
            <a:r>
              <a:rPr lang="en-US" sz="1200" kern="1200" dirty="0">
                <a:solidFill>
                  <a:schemeClr val="tx1"/>
                </a:solidFill>
                <a:effectLst/>
                <a:latin typeface="+mn-lt"/>
                <a:ea typeface="+mn-ea"/>
                <a:cs typeface="+mn-cs"/>
              </a:rPr>
              <a:t> refer to hackers who use the internet to accomplish terrorist acts. Cyberterrorist acts may include disrupting or destroying an organization’s or nation’s infrastructure, such as disrupting a nation’s power supply or communication lines.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Closely related, </a:t>
            </a:r>
            <a:r>
              <a:rPr lang="en-US" sz="1200" i="1" kern="1200" dirty="0">
                <a:solidFill>
                  <a:schemeClr val="tx1"/>
                </a:solidFill>
                <a:effectLst/>
                <a:latin typeface="+mn-lt"/>
                <a:ea typeface="+mn-ea"/>
                <a:cs typeface="+mn-cs"/>
              </a:rPr>
              <a:t>cyberwarfare</a:t>
            </a:r>
            <a:r>
              <a:rPr lang="en-US" sz="1200" kern="1200" dirty="0">
                <a:solidFill>
                  <a:schemeClr val="tx1"/>
                </a:solidFill>
                <a:effectLst/>
                <a:latin typeface="+mn-lt"/>
                <a:ea typeface="+mn-ea"/>
                <a:cs typeface="+mn-cs"/>
              </a:rPr>
              <a:t> refers to nations or groups that conduct espionage or sabotage of another nation’s or organization’s information and infrastructure through hacking </a:t>
            </a:r>
            <a:r>
              <a:rPr lang="en-US" sz="1200" kern="1200" dirty="0" err="1">
                <a:solidFill>
                  <a:schemeClr val="tx1"/>
                </a:solidFill>
                <a:effectLst/>
                <a:latin typeface="+mn-lt"/>
                <a:ea typeface="+mn-ea"/>
                <a:cs typeface="+mn-cs"/>
              </a:rPr>
              <a:t>techniques</a:t>
            </a:r>
            <a:r>
              <a:rPr lang="en-US" baseline="0" dirty="0" err="1"/>
              <a:t>people</a:t>
            </a:r>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34</a:t>
            </a:fld>
            <a:endParaRPr lang="en-US"/>
          </a:p>
        </p:txBody>
      </p:sp>
    </p:spTree>
    <p:extLst>
      <p:ext uri="{BB962C8B-B14F-4D97-AF65-F5344CB8AC3E}">
        <p14:creationId xmlns:p14="http://schemas.microsoft.com/office/powerpoint/2010/main" val="520575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6CA8ED-5D12-40D9-A948-3B1795F28B04}" type="slidenum">
              <a:rPr lang="en-US" smtClean="0"/>
              <a:t>35</a:t>
            </a:fld>
            <a:endParaRPr lang="en-US"/>
          </a:p>
        </p:txBody>
      </p:sp>
    </p:spTree>
    <p:extLst>
      <p:ext uri="{BB962C8B-B14F-4D97-AF65-F5344CB8AC3E}">
        <p14:creationId xmlns:p14="http://schemas.microsoft.com/office/powerpoint/2010/main" val="264329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76201"/>
            <a:ext cx="9347200" cy="917575"/>
          </a:xfrm>
        </p:spPr>
        <p:txBody>
          <a:bodyPr/>
          <a:lstStyle>
            <a:lvl1pPr>
              <a:defRPr>
                <a:solidFill>
                  <a:schemeClr val="tx2"/>
                </a:solidFill>
                <a:effectLst>
                  <a:outerShdw blurRad="38100" dist="38100" dir="2700000" algn="tl">
                    <a:srgbClr val="000000"/>
                  </a:outerShdw>
                </a:effectLst>
              </a:defRPr>
            </a:lvl1pPr>
          </a:lstStyle>
          <a:p>
            <a:r>
              <a:rPr lang="en-US"/>
              <a:t>Click to edit Master title style</a:t>
            </a:r>
          </a:p>
        </p:txBody>
      </p:sp>
      <p:sp>
        <p:nvSpPr>
          <p:cNvPr id="3075" name="Rectangle 3"/>
          <p:cNvSpPr>
            <a:spLocks noGrp="1" noChangeArrowheads="1"/>
          </p:cNvSpPr>
          <p:nvPr>
            <p:ph type="subTitle" idx="1"/>
          </p:nvPr>
        </p:nvSpPr>
        <p:spPr>
          <a:xfrm>
            <a:off x="609600" y="914400"/>
            <a:ext cx="8534400" cy="533400"/>
          </a:xfrm>
        </p:spPr>
        <p:txBody>
          <a:bodyPr/>
          <a:lstStyle>
            <a:lvl1pPr marL="0" indent="0">
              <a:buFontTx/>
              <a:buNone/>
              <a:defRPr sz="2800">
                <a:solidFill>
                  <a:schemeClr val="tx1"/>
                </a:solidFill>
                <a:effectLst>
                  <a:outerShdw blurRad="38100" dist="38100" dir="2700000" algn="tl">
                    <a:srgbClr val="000000"/>
                  </a:outerShdw>
                </a:effectLst>
              </a:defRPr>
            </a:lvl1pPr>
          </a:lstStyle>
          <a:p>
            <a:r>
              <a:rPr lang="en-US"/>
              <a:t>Click to edit Master subtitle style</a:t>
            </a:r>
          </a:p>
        </p:txBody>
      </p:sp>
      <p:sp>
        <p:nvSpPr>
          <p:cNvPr id="3076" name="Rectangle 4"/>
          <p:cNvSpPr>
            <a:spLocks noGrp="1" noChangeArrowheads="1"/>
          </p:cNvSpPr>
          <p:nvPr>
            <p:ph type="dt" sz="half" idx="2"/>
          </p:nvPr>
        </p:nvSpPr>
        <p:spPr>
          <a:xfrm>
            <a:off x="609600" y="6477000"/>
            <a:ext cx="2844800" cy="304800"/>
          </a:xfrm>
        </p:spPr>
        <p:txBody>
          <a:bodyPr/>
          <a:lstStyle>
            <a:lvl1pPr>
              <a:defRPr>
                <a:solidFill>
                  <a:srgbClr val="FFFFFF"/>
                </a:solidFill>
              </a:defRPr>
            </a:lvl1pPr>
          </a:lstStyle>
          <a:p>
            <a:fld id="{9631D143-FBBA-409D-80D0-6C34957F25CB}" type="datetime1">
              <a:rPr lang="en-US" smtClean="0"/>
              <a:t>2020-01-13</a:t>
            </a:fld>
            <a:endParaRPr lang="en-US"/>
          </a:p>
        </p:txBody>
      </p:sp>
      <p:sp>
        <p:nvSpPr>
          <p:cNvPr id="3077" name="Rectangle 5"/>
          <p:cNvSpPr>
            <a:spLocks noGrp="1" noChangeArrowheads="1"/>
          </p:cNvSpPr>
          <p:nvPr>
            <p:ph type="ftr" sz="quarter" idx="3"/>
          </p:nvPr>
        </p:nvSpPr>
        <p:spPr>
          <a:xfrm>
            <a:off x="4165600" y="6477000"/>
            <a:ext cx="3860800" cy="304800"/>
          </a:xfrm>
        </p:spPr>
        <p:txBody>
          <a:bodyPr/>
          <a:lstStyle>
            <a:lvl1pPr>
              <a:defRPr>
                <a:solidFill>
                  <a:srgbClr val="FFFFFF"/>
                </a:solidFill>
              </a:defRPr>
            </a:lvl1pPr>
          </a:lstStyle>
          <a:p>
            <a:endParaRPr lang="en-US"/>
          </a:p>
        </p:txBody>
      </p:sp>
      <p:sp>
        <p:nvSpPr>
          <p:cNvPr id="3078" name="Rectangle 6"/>
          <p:cNvSpPr>
            <a:spLocks noGrp="1" noChangeArrowheads="1"/>
          </p:cNvSpPr>
          <p:nvPr>
            <p:ph type="sldNum" sz="quarter" idx="4"/>
          </p:nvPr>
        </p:nvSpPr>
        <p:spPr>
          <a:xfrm>
            <a:off x="8737600" y="6477000"/>
            <a:ext cx="2844800" cy="304800"/>
          </a:xfrm>
        </p:spPr>
        <p:txBody>
          <a:bodyPr/>
          <a:lstStyle>
            <a:lvl1pPr>
              <a:defRPr>
                <a:solidFill>
                  <a:srgbClr val="FFFFFF"/>
                </a:solidFill>
              </a:defRPr>
            </a:lvl1pPr>
          </a:lstStyle>
          <a:p>
            <a:fld id="{86259416-0265-44F7-9041-5FD107C8E18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41A7C1C-BF37-4B69-8D7C-3B775BEAFAE5}" type="datetime1">
              <a:rPr lang="en-US" smtClean="0"/>
              <a:t>2020-01-13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76200"/>
            <a:ext cx="24130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76200"/>
            <a:ext cx="70358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9B6A255-A6F0-43F1-96B7-966732F79C8A}" type="datetime1">
              <a:rPr lang="en-US" smtClean="0"/>
              <a:t>2020-01-13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3550117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4196011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1987668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3530338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1189841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483369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4024958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145861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798DE88-B07A-41DF-AFF2-0EE809C79C38}" type="datetime1">
              <a:rPr lang="en-US" smtClean="0"/>
              <a:t>2020-01-13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3131924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3046033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40014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588077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04244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2217635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2297104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7780FB-E387-D247-A624-E93BC06560E2}" type="datetimeFigureOut">
              <a:rPr lang="en-US" smtClean="0"/>
              <a:pPr/>
              <a:t>2020-01-13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CFD8AA-F420-094E-BA9C-AFDE624F21F3}" type="slidenum">
              <a:rPr lang="en-US" smtClean="0"/>
              <a:pPr/>
              <a:t>‹#›</a:t>
            </a:fld>
            <a:endParaRPr lang="en-US"/>
          </a:p>
        </p:txBody>
      </p:sp>
    </p:spTree>
    <p:extLst>
      <p:ext uri="{BB962C8B-B14F-4D97-AF65-F5344CB8AC3E}">
        <p14:creationId xmlns:p14="http://schemas.microsoft.com/office/powerpoint/2010/main" val="1910936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3209926"/>
            <a:ext cx="9550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609600" y="1709739"/>
            <a:ext cx="9550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9444B9F5-CC38-4B42-ACBD-4DA03A75CDE3}" type="datetime1">
              <a:rPr lang="en-US" smtClean="0"/>
              <a:t>2020-01-13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47244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37200" y="1600200"/>
            <a:ext cx="47244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276BD987-7487-4CAA-A30C-1A7602CFC544}" type="datetime1">
              <a:rPr lang="en-US" smtClean="0"/>
              <a:t>2020-01-13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965200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81150"/>
            <a:ext cx="4775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220912"/>
            <a:ext cx="4775200" cy="3875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486401" y="1581150"/>
            <a:ext cx="47794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86401" y="2220912"/>
            <a:ext cx="4779433" cy="3875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vl1pPr>
          </a:lstStyle>
          <a:p>
            <a:fld id="{58523251-F674-47BF-89B9-D2C5C6EB3C64}" type="datetime1">
              <a:rPr lang="en-US" smtClean="0"/>
              <a:t>2020-01-13</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93E43571-4DAA-4C14-BCB2-913E9141E65C}" type="datetime1">
              <a:rPr lang="en-US" smtClean="0"/>
              <a:t>2020-01-13</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45E3A55-7458-40B5-95C3-E811D0F26317}" type="datetime1">
              <a:rPr lang="en-US" smtClean="0"/>
              <a:t>2020-01-13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53932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8B382394-2A98-46EE-B2C1-0C280B8333D2}" type="datetime1">
              <a:rPr lang="en-US" smtClean="0"/>
              <a:t>2020-01-13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76F50C46-DAF7-4FAA-A6BD-818348B703E3}" type="datetime1">
              <a:rPr lang="en-US" smtClean="0"/>
              <a:t>2020-01-13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6259416-0265-44F7-9041-5FD107C8E18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76200"/>
            <a:ext cx="96520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0"/>
            <a:ext cx="96520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defRPr>
            </a:lvl1pPr>
          </a:lstStyle>
          <a:p>
            <a:fld id="{F8BC9160-CBE2-434D-B15E-9584F73C5DDD}" type="datetime1">
              <a:rPr lang="en-US" smtClean="0"/>
              <a:t>2020-01-13</a:t>
            </a:fld>
            <a:endParaRPr lang="en-US"/>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defRPr>
            </a:lvl1pPr>
          </a:lstStyle>
          <a:p>
            <a:endParaRPr lang="en-US"/>
          </a:p>
        </p:txBody>
      </p:sp>
      <p:sp>
        <p:nvSpPr>
          <p:cNvPr id="1030" name="Rectangle 6"/>
          <p:cNvSpPr>
            <a:spLocks noGrp="1" noChangeArrowheads="1"/>
          </p:cNvSpPr>
          <p:nvPr>
            <p:ph type="sldNum" sz="quarter" idx="4"/>
          </p:nvPr>
        </p:nvSpPr>
        <p:spPr bwMode="auto">
          <a:xfrm>
            <a:off x="8636000" y="6248400"/>
            <a:ext cx="162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fld id="{86259416-0265-44F7-9041-5FD107C8E18F}" type="slidenum">
              <a:rPr lang="en-US" smtClean="0"/>
              <a:t>‹#›</a:t>
            </a:fld>
            <a:endParaRPr lang="en-US"/>
          </a:p>
        </p:txBody>
      </p:sp>
    </p:spTree>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rtl="0" eaLnBrk="1" fontAlgn="base" hangingPunct="1">
        <a:spcBef>
          <a:spcPct val="0"/>
        </a:spcBef>
        <a:spcAft>
          <a:spcPct val="0"/>
        </a:spcAft>
        <a:defRPr sz="4400" b="1">
          <a:solidFill>
            <a:srgbClr val="000000"/>
          </a:solidFill>
          <a:latin typeface="+mj-lt"/>
          <a:ea typeface="+mj-ea"/>
          <a:cs typeface="+mj-cs"/>
        </a:defRPr>
      </a:lvl1pPr>
      <a:lvl2pPr algn="l" rtl="0" eaLnBrk="1" fontAlgn="base" hangingPunct="1">
        <a:spcBef>
          <a:spcPct val="0"/>
        </a:spcBef>
        <a:spcAft>
          <a:spcPct val="0"/>
        </a:spcAft>
        <a:defRPr sz="4400" b="1">
          <a:solidFill>
            <a:srgbClr val="000000"/>
          </a:solidFill>
          <a:latin typeface="Arial" charset="0"/>
        </a:defRPr>
      </a:lvl2pPr>
      <a:lvl3pPr algn="l" rtl="0" eaLnBrk="1" fontAlgn="base" hangingPunct="1">
        <a:spcBef>
          <a:spcPct val="0"/>
        </a:spcBef>
        <a:spcAft>
          <a:spcPct val="0"/>
        </a:spcAft>
        <a:defRPr sz="4400" b="1">
          <a:solidFill>
            <a:srgbClr val="000000"/>
          </a:solidFill>
          <a:latin typeface="Arial" charset="0"/>
        </a:defRPr>
      </a:lvl3pPr>
      <a:lvl4pPr algn="l" rtl="0" eaLnBrk="1" fontAlgn="base" hangingPunct="1">
        <a:spcBef>
          <a:spcPct val="0"/>
        </a:spcBef>
        <a:spcAft>
          <a:spcPct val="0"/>
        </a:spcAft>
        <a:defRPr sz="4400" b="1">
          <a:solidFill>
            <a:srgbClr val="000000"/>
          </a:solidFill>
          <a:latin typeface="Arial" charset="0"/>
        </a:defRPr>
      </a:lvl4pPr>
      <a:lvl5pPr algn="l" rtl="0" eaLnBrk="1" fontAlgn="base" hangingPunct="1">
        <a:spcBef>
          <a:spcPct val="0"/>
        </a:spcBef>
        <a:spcAft>
          <a:spcPct val="0"/>
        </a:spcAft>
        <a:defRPr sz="4400" b="1">
          <a:solidFill>
            <a:srgbClr val="000000"/>
          </a:solidFill>
          <a:latin typeface="Arial" charset="0"/>
        </a:defRPr>
      </a:lvl5pPr>
      <a:lvl6pPr marL="457200" algn="l" rtl="0" eaLnBrk="1" fontAlgn="base" hangingPunct="1">
        <a:spcBef>
          <a:spcPct val="0"/>
        </a:spcBef>
        <a:spcAft>
          <a:spcPct val="0"/>
        </a:spcAft>
        <a:defRPr sz="4400" b="1">
          <a:solidFill>
            <a:srgbClr val="000000"/>
          </a:solidFill>
          <a:latin typeface="Arial" charset="0"/>
        </a:defRPr>
      </a:lvl6pPr>
      <a:lvl7pPr marL="914400" algn="l" rtl="0" eaLnBrk="1" fontAlgn="base" hangingPunct="1">
        <a:spcBef>
          <a:spcPct val="0"/>
        </a:spcBef>
        <a:spcAft>
          <a:spcPct val="0"/>
        </a:spcAft>
        <a:defRPr sz="4400" b="1">
          <a:solidFill>
            <a:srgbClr val="000000"/>
          </a:solidFill>
          <a:latin typeface="Arial" charset="0"/>
        </a:defRPr>
      </a:lvl7pPr>
      <a:lvl8pPr marL="1371600" algn="l" rtl="0" eaLnBrk="1" fontAlgn="base" hangingPunct="1">
        <a:spcBef>
          <a:spcPct val="0"/>
        </a:spcBef>
        <a:spcAft>
          <a:spcPct val="0"/>
        </a:spcAft>
        <a:defRPr sz="4400" b="1">
          <a:solidFill>
            <a:srgbClr val="000000"/>
          </a:solidFill>
          <a:latin typeface="Arial" charset="0"/>
        </a:defRPr>
      </a:lvl8pPr>
      <a:lvl9pPr marL="1828800" algn="l" rtl="0" eaLnBrk="1" fontAlgn="base" hangingPunct="1">
        <a:spcBef>
          <a:spcPct val="0"/>
        </a:spcBef>
        <a:spcAft>
          <a:spcPct val="0"/>
        </a:spcAft>
        <a:defRPr sz="4400" b="1">
          <a:solidFill>
            <a:srgbClr val="000000"/>
          </a:solidFill>
          <a:latin typeface="Arial" charset="0"/>
        </a:defRPr>
      </a:lvl9pPr>
    </p:titleStyle>
    <p:body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defRPr>
      </a:lvl2pPr>
      <a:lvl3pPr marL="1143000" indent="-228600" algn="l" rtl="0" eaLnBrk="1" fontAlgn="base" hangingPunct="1">
        <a:spcBef>
          <a:spcPct val="20000"/>
        </a:spcBef>
        <a:spcAft>
          <a:spcPct val="0"/>
        </a:spcAft>
        <a:buChar char="•"/>
        <a:defRPr sz="24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7780FB-E387-D247-A624-E93BC06560E2}" type="datetimeFigureOut">
              <a:rPr lang="en-US" smtClean="0"/>
              <a:pPr/>
              <a:t>2020-01-13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2CFD8AA-F420-094E-BA9C-AFDE624F21F3}" type="slidenum">
              <a:rPr lang="en-US" smtClean="0"/>
              <a:pPr/>
              <a:t>‹#›</a:t>
            </a:fld>
            <a:endParaRPr lang="en-US"/>
          </a:p>
        </p:txBody>
      </p:sp>
    </p:spTree>
    <p:extLst>
      <p:ext uri="{BB962C8B-B14F-4D97-AF65-F5344CB8AC3E}">
        <p14:creationId xmlns:p14="http://schemas.microsoft.com/office/powerpoint/2010/main" val="280810754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hgeaya7Yg4A" TargetMode="Externa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hyperlink" Target="https://whatismypublicip.com/"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mailto:redd201ta@gmail.com"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cnet.com/news/2019-data-breach-hall-of-shame-these-were-the-biggest-data-breaches-of-the-year/"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zGUR6kao9y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0.gif"/></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allyourbankarebelongtous.ninja/"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opRMrEfAIiI"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www.emersonnetworkpower.com/en-US/About/NewsRoom/NewsReleases/Pages/Emerson-Network-Power-Study-Says-Unplanned-Data-Center-Outages-Cost-Companies-Nearly-9000-Per-Minute-.aspx" TargetMode="External"/><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hyperlink" Target="http://www.networkcomputing.com/networking/high-price-it-downtime/856595126"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youtu.be/4YHDc8UJQ5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youtu.be/DF8Ka8Jh0BQ" TargetMode="Externa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youtu.be/8dhp_20j0Y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hyperlink" Target="http://www.netstumbler.com/" TargetMode="External"/><Relationship Id="rId13" Type="http://schemas.openxmlformats.org/officeDocument/2006/relationships/hyperlink" Target="http://www.eeye.com/html/products/secureiis/index.html" TargetMode="External"/><Relationship Id="rId3" Type="http://schemas.openxmlformats.org/officeDocument/2006/relationships/hyperlink" Target="http://www.oxid.it/cain.html" TargetMode="External"/><Relationship Id="rId7" Type="http://schemas.openxmlformats.org/officeDocument/2006/relationships/hyperlink" Target="http://www.tenable.com/products/nessus" TargetMode="External"/><Relationship Id="rId12" Type="http://schemas.openxmlformats.org/officeDocument/2006/relationships/hyperlink" Target="http://project-rainbowcrack.com/" TargetMode="External"/><Relationship Id="rId2" Type="http://schemas.openxmlformats.org/officeDocument/2006/relationships/hyperlink" Target="http://www.hoobie.net/brutus" TargetMode="External"/><Relationship Id="rId1" Type="http://schemas.openxmlformats.org/officeDocument/2006/relationships/slideLayout" Target="../slideLayouts/slideLayout2.xml"/><Relationship Id="rId6" Type="http://schemas.openxmlformats.org/officeDocument/2006/relationships/hyperlink" Target="http://www.metasploit.com/" TargetMode="External"/><Relationship Id="rId11" Type="http://schemas.openxmlformats.org/officeDocument/2006/relationships/hyperlink" Target="http://www.qualys.com/" TargetMode="External"/><Relationship Id="rId5" Type="http://schemas.openxmlformats.org/officeDocument/2006/relationships/hyperlink" Target="http://johnny.ihackstuff.com/ghdb" TargetMode="External"/><Relationship Id="rId10" Type="http://schemas.openxmlformats.org/officeDocument/2006/relationships/hyperlink" Target="http://ophcrack.sourceforge.net/" TargetMode="External"/><Relationship Id="rId4" Type="http://schemas.openxmlformats.org/officeDocument/2006/relationships/hyperlink" Target="http://www.gfi.com/lannetscan" TargetMode="External"/><Relationship Id="rId9" Type="http://schemas.openxmlformats.org/officeDocument/2006/relationships/hyperlink" Target="http://www.wildpackets.com/products/distributed_network_analysis/omnipeek_network_analyzer" TargetMode="External"/><Relationship Id="rId14" Type="http://schemas.openxmlformats.org/officeDocument/2006/relationships/hyperlink" Target="http://www.wve.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hlinkClick r:id="rId2"/>
            <a:extLst>
              <a:ext uri="{FF2B5EF4-FFF2-40B4-BE49-F238E27FC236}">
                <a16:creationId xmlns:a16="http://schemas.microsoft.com/office/drawing/2014/main" id="{3D6278F8-A9F5-47F7-B787-B63B0A68B7DB}"/>
              </a:ext>
            </a:extLst>
          </p:cNvPr>
          <p:cNvPicPr>
            <a:picLocks noChangeAspect="1"/>
          </p:cNvPicPr>
          <p:nvPr/>
        </p:nvPicPr>
        <p:blipFill rotWithShape="1">
          <a:blip r:embed="rId3"/>
          <a:srcRect r="1" b="6856"/>
          <a:stretch/>
        </p:blipFill>
        <p:spPr>
          <a:xfrm>
            <a:off x="568452" y="571500"/>
            <a:ext cx="11055096" cy="5715000"/>
          </a:xfrm>
          <a:prstGeom prst="rect">
            <a:avLst/>
          </a:prstGeom>
        </p:spPr>
      </p:pic>
    </p:spTree>
    <p:extLst>
      <p:ext uri="{BB962C8B-B14F-4D97-AF65-F5344CB8AC3E}">
        <p14:creationId xmlns:p14="http://schemas.microsoft.com/office/powerpoint/2010/main" val="148469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C20BB-B1A7-463F-8CDE-750690D6D954}"/>
              </a:ext>
            </a:extLst>
          </p:cNvPr>
          <p:cNvSpPr>
            <a:spLocks noGrp="1"/>
          </p:cNvSpPr>
          <p:nvPr>
            <p:ph type="title"/>
          </p:nvPr>
        </p:nvSpPr>
        <p:spPr>
          <a:xfrm>
            <a:off x="381000" y="152400"/>
            <a:ext cx="9906000" cy="838200"/>
          </a:xfrm>
        </p:spPr>
        <p:txBody>
          <a:bodyPr/>
          <a:lstStyle/>
          <a:p>
            <a:r>
              <a:rPr lang="en-US" dirty="0"/>
              <a:t>Random Aloha: Packet networks</a:t>
            </a:r>
          </a:p>
        </p:txBody>
      </p:sp>
      <p:pic>
        <p:nvPicPr>
          <p:cNvPr id="5" name="Picture 4" descr="A picture containing screenshot&#10;&#10;Description automatically generated">
            <a:extLst>
              <a:ext uri="{FF2B5EF4-FFF2-40B4-BE49-F238E27FC236}">
                <a16:creationId xmlns:a16="http://schemas.microsoft.com/office/drawing/2014/main" id="{F5A6DDE2-C321-4C0D-90B8-C459C53062E2}"/>
              </a:ext>
            </a:extLst>
          </p:cNvPr>
          <p:cNvPicPr>
            <a:picLocks noChangeAspect="1"/>
          </p:cNvPicPr>
          <p:nvPr/>
        </p:nvPicPr>
        <p:blipFill rotWithShape="1">
          <a:blip r:embed="rId2">
            <a:extLst>
              <a:ext uri="{28A0092B-C50C-407E-A947-70E740481C1C}">
                <a14:useLocalDpi xmlns:a14="http://schemas.microsoft.com/office/drawing/2010/main" val="0"/>
              </a:ext>
            </a:extLst>
          </a:blip>
          <a:srcRect b="11717"/>
          <a:stretch/>
        </p:blipFill>
        <p:spPr>
          <a:xfrm>
            <a:off x="1333500" y="1295400"/>
            <a:ext cx="7810500" cy="4495800"/>
          </a:xfrm>
          <a:prstGeom prst="rect">
            <a:avLst/>
          </a:prstGeom>
        </p:spPr>
      </p:pic>
    </p:spTree>
    <p:extLst>
      <p:ext uri="{BB962C8B-B14F-4D97-AF65-F5344CB8AC3E}">
        <p14:creationId xmlns:p14="http://schemas.microsoft.com/office/powerpoint/2010/main" val="2922043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608FA1-2A8E-443C-BF40-D34639B19ED8}"/>
              </a:ext>
            </a:extLst>
          </p:cNvPr>
          <p:cNvSpPr>
            <a:spLocks noGrp="1"/>
          </p:cNvSpPr>
          <p:nvPr>
            <p:ph type="title"/>
          </p:nvPr>
        </p:nvSpPr>
        <p:spPr>
          <a:xfrm>
            <a:off x="677334" y="152400"/>
            <a:ext cx="8596668" cy="838200"/>
          </a:xfrm>
        </p:spPr>
        <p:txBody>
          <a:bodyPr>
            <a:normAutofit fontScale="90000"/>
          </a:bodyPr>
          <a:lstStyle/>
          <a:p>
            <a:r>
              <a:rPr lang="en-US" sz="5400" dirty="0"/>
              <a:t>CSMA/CD: Ethernet</a:t>
            </a:r>
          </a:p>
        </p:txBody>
      </p:sp>
      <p:sp>
        <p:nvSpPr>
          <p:cNvPr id="5" name="Content Placeholder 4">
            <a:extLst>
              <a:ext uri="{FF2B5EF4-FFF2-40B4-BE49-F238E27FC236}">
                <a16:creationId xmlns:a16="http://schemas.microsoft.com/office/drawing/2014/main" id="{E5F422D9-976C-479B-BD8B-05E1B96F239E}"/>
              </a:ext>
            </a:extLst>
          </p:cNvPr>
          <p:cNvSpPr>
            <a:spLocks noGrp="1"/>
          </p:cNvSpPr>
          <p:nvPr>
            <p:ph idx="1"/>
          </p:nvPr>
        </p:nvSpPr>
        <p:spPr>
          <a:xfrm>
            <a:off x="677334" y="990601"/>
            <a:ext cx="8596668" cy="5050762"/>
          </a:xfrm>
        </p:spPr>
        <p:txBody>
          <a:bodyPr>
            <a:normAutofit/>
          </a:bodyPr>
          <a:lstStyle/>
          <a:p>
            <a:r>
              <a:rPr lang="en-US" sz="2400" dirty="0"/>
              <a:t>MA = Multiple Access</a:t>
            </a:r>
          </a:p>
          <a:p>
            <a:pPr lvl="1"/>
            <a:r>
              <a:rPr lang="en-US" sz="2000" dirty="0"/>
              <a:t>Approximately 18% usable capacity</a:t>
            </a:r>
          </a:p>
          <a:p>
            <a:r>
              <a:rPr lang="en-US" sz="2400" dirty="0"/>
              <a:t>CSMA = Carrier Sense Multiple Access</a:t>
            </a:r>
          </a:p>
          <a:p>
            <a:pPr lvl="1"/>
            <a:r>
              <a:rPr lang="en-US" sz="2000" dirty="0"/>
              <a:t>Approximately 35% usable capacity</a:t>
            </a:r>
          </a:p>
          <a:p>
            <a:r>
              <a:rPr lang="en-US" sz="2400" dirty="0"/>
              <a:t>CSMA/CD = Carrier Sense Multiple Access with Collision Detection</a:t>
            </a:r>
          </a:p>
          <a:p>
            <a:pPr lvl="1"/>
            <a:r>
              <a:rPr lang="en-US" sz="2000" dirty="0"/>
              <a:t>Approximately 40% usable capacity</a:t>
            </a:r>
          </a:p>
        </p:txBody>
      </p:sp>
    </p:spTree>
    <p:extLst>
      <p:ext uri="{BB962C8B-B14F-4D97-AF65-F5344CB8AC3E}">
        <p14:creationId xmlns:p14="http://schemas.microsoft.com/office/powerpoint/2010/main" val="389709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59A0-5BBB-4D5F-9231-106CEEEFF7B1}"/>
              </a:ext>
            </a:extLst>
          </p:cNvPr>
          <p:cNvSpPr>
            <a:spLocks noGrp="1"/>
          </p:cNvSpPr>
          <p:nvPr>
            <p:ph type="title"/>
          </p:nvPr>
        </p:nvSpPr>
        <p:spPr>
          <a:xfrm>
            <a:off x="623532" y="304800"/>
            <a:ext cx="8596668" cy="762000"/>
          </a:xfrm>
        </p:spPr>
        <p:txBody>
          <a:bodyPr/>
          <a:lstStyle/>
          <a:p>
            <a:r>
              <a:rPr lang="en-US" dirty="0"/>
              <a:t>Hub vs. Switch</a:t>
            </a:r>
          </a:p>
        </p:txBody>
      </p:sp>
      <p:pic>
        <p:nvPicPr>
          <p:cNvPr id="5" name="Picture 4" descr="A circuit board&#10;&#10;Description automatically generated">
            <a:extLst>
              <a:ext uri="{FF2B5EF4-FFF2-40B4-BE49-F238E27FC236}">
                <a16:creationId xmlns:a16="http://schemas.microsoft.com/office/drawing/2014/main" id="{BE9CE8C4-E698-4A90-8529-077015CFC333}"/>
              </a:ext>
            </a:extLst>
          </p:cNvPr>
          <p:cNvPicPr>
            <a:picLocks noChangeAspect="1"/>
          </p:cNvPicPr>
          <p:nvPr/>
        </p:nvPicPr>
        <p:blipFill rotWithShape="1">
          <a:blip r:embed="rId2">
            <a:extLst>
              <a:ext uri="{28A0092B-C50C-407E-A947-70E740481C1C}">
                <a14:useLocalDpi xmlns:a14="http://schemas.microsoft.com/office/drawing/2010/main" val="0"/>
              </a:ext>
            </a:extLst>
          </a:blip>
          <a:srcRect t="27489" b="20130"/>
          <a:stretch/>
        </p:blipFill>
        <p:spPr>
          <a:xfrm>
            <a:off x="6248400" y="304800"/>
            <a:ext cx="5029200" cy="1676400"/>
          </a:xfrm>
          <a:prstGeom prst="rect">
            <a:avLst/>
          </a:prstGeom>
        </p:spPr>
      </p:pic>
      <p:sp>
        <p:nvSpPr>
          <p:cNvPr id="10" name="Rectangle 9">
            <a:extLst>
              <a:ext uri="{FF2B5EF4-FFF2-40B4-BE49-F238E27FC236}">
                <a16:creationId xmlns:a16="http://schemas.microsoft.com/office/drawing/2014/main" id="{42F98DB4-53BD-49BA-9257-6EF9F3E490C6}"/>
              </a:ext>
            </a:extLst>
          </p:cNvPr>
          <p:cNvSpPr/>
          <p:nvPr/>
        </p:nvSpPr>
        <p:spPr>
          <a:xfrm>
            <a:off x="609600" y="2514600"/>
            <a:ext cx="3581400" cy="15716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schemeClr val="tx1"/>
                </a:solidFill>
              </a:rPr>
              <a:t>Hub</a:t>
            </a:r>
          </a:p>
        </p:txBody>
      </p:sp>
      <p:cxnSp>
        <p:nvCxnSpPr>
          <p:cNvPr id="12" name="Straight Connector 11">
            <a:extLst>
              <a:ext uri="{FF2B5EF4-FFF2-40B4-BE49-F238E27FC236}">
                <a16:creationId xmlns:a16="http://schemas.microsoft.com/office/drawing/2014/main" id="{D1D10D07-A8EC-447C-B796-463E05AF2E40}"/>
              </a:ext>
            </a:extLst>
          </p:cNvPr>
          <p:cNvCxnSpPr>
            <a:cxnSpLocks/>
          </p:cNvCxnSpPr>
          <p:nvPr/>
        </p:nvCxnSpPr>
        <p:spPr>
          <a:xfrm>
            <a:off x="976667" y="4086226"/>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184DBD-9F0F-4C00-9DA7-171D920F9FD2}"/>
              </a:ext>
            </a:extLst>
          </p:cNvPr>
          <p:cNvCxnSpPr>
            <a:cxnSpLocks/>
          </p:cNvCxnSpPr>
          <p:nvPr/>
        </p:nvCxnSpPr>
        <p:spPr>
          <a:xfrm>
            <a:off x="1129067" y="4086226"/>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FF21EA-6481-48E5-BCAE-5FBA1A3830DD}"/>
              </a:ext>
            </a:extLst>
          </p:cNvPr>
          <p:cNvCxnSpPr>
            <a:cxnSpLocks/>
          </p:cNvCxnSpPr>
          <p:nvPr/>
        </p:nvCxnSpPr>
        <p:spPr>
          <a:xfrm>
            <a:off x="1600190" y="4100513"/>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D23C5D-99D3-4BD3-BE64-CDBC17B25B98}"/>
              </a:ext>
            </a:extLst>
          </p:cNvPr>
          <p:cNvCxnSpPr>
            <a:cxnSpLocks/>
          </p:cNvCxnSpPr>
          <p:nvPr/>
        </p:nvCxnSpPr>
        <p:spPr>
          <a:xfrm>
            <a:off x="1752590" y="4100513"/>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AF7D21-52FC-4609-A2CC-20B920D39008}"/>
              </a:ext>
            </a:extLst>
          </p:cNvPr>
          <p:cNvCxnSpPr>
            <a:cxnSpLocks/>
          </p:cNvCxnSpPr>
          <p:nvPr/>
        </p:nvCxnSpPr>
        <p:spPr>
          <a:xfrm>
            <a:off x="2285990" y="4100513"/>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945EDB-1A3E-4D0B-AC75-E9CB7CA57E86}"/>
              </a:ext>
            </a:extLst>
          </p:cNvPr>
          <p:cNvCxnSpPr>
            <a:cxnSpLocks/>
          </p:cNvCxnSpPr>
          <p:nvPr/>
        </p:nvCxnSpPr>
        <p:spPr>
          <a:xfrm>
            <a:off x="2438390" y="4100513"/>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71E3E7-BE82-4BEF-B355-8DD2D7F8FBA4}"/>
              </a:ext>
            </a:extLst>
          </p:cNvPr>
          <p:cNvCxnSpPr>
            <a:cxnSpLocks/>
          </p:cNvCxnSpPr>
          <p:nvPr/>
        </p:nvCxnSpPr>
        <p:spPr>
          <a:xfrm>
            <a:off x="2971808" y="4100513"/>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C76FA0-0738-48C9-A890-ACA67285C3EE}"/>
              </a:ext>
            </a:extLst>
          </p:cNvPr>
          <p:cNvCxnSpPr>
            <a:cxnSpLocks/>
          </p:cNvCxnSpPr>
          <p:nvPr/>
        </p:nvCxnSpPr>
        <p:spPr>
          <a:xfrm>
            <a:off x="3124208" y="4100513"/>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5398D8-0113-4F8C-89CA-E96933C76C21}"/>
              </a:ext>
            </a:extLst>
          </p:cNvPr>
          <p:cNvCxnSpPr>
            <a:cxnSpLocks/>
          </p:cNvCxnSpPr>
          <p:nvPr/>
        </p:nvCxnSpPr>
        <p:spPr>
          <a:xfrm>
            <a:off x="3657599" y="4100513"/>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004431-C229-443F-A61F-2D6DF16E0C53}"/>
              </a:ext>
            </a:extLst>
          </p:cNvPr>
          <p:cNvCxnSpPr>
            <a:cxnSpLocks/>
          </p:cNvCxnSpPr>
          <p:nvPr/>
        </p:nvCxnSpPr>
        <p:spPr>
          <a:xfrm>
            <a:off x="3809999" y="4100513"/>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Rectangle: Top Corners Rounded 22">
            <a:extLst>
              <a:ext uri="{FF2B5EF4-FFF2-40B4-BE49-F238E27FC236}">
                <a16:creationId xmlns:a16="http://schemas.microsoft.com/office/drawing/2014/main" id="{10E9A67D-1601-46C4-9CBC-D0DC928EBF4F}"/>
              </a:ext>
            </a:extLst>
          </p:cNvPr>
          <p:cNvSpPr/>
          <p:nvPr/>
        </p:nvSpPr>
        <p:spPr>
          <a:xfrm>
            <a:off x="900467"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Top Corners Rounded 23">
            <a:extLst>
              <a:ext uri="{FF2B5EF4-FFF2-40B4-BE49-F238E27FC236}">
                <a16:creationId xmlns:a16="http://schemas.microsoft.com/office/drawing/2014/main" id="{012A7CED-9BF1-4F80-B144-47BB806784CB}"/>
              </a:ext>
            </a:extLst>
          </p:cNvPr>
          <p:cNvSpPr/>
          <p:nvPr/>
        </p:nvSpPr>
        <p:spPr>
          <a:xfrm>
            <a:off x="1523999"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77C574C8-4C7F-4BE6-81E5-D7E2D549F51E}"/>
              </a:ext>
            </a:extLst>
          </p:cNvPr>
          <p:cNvSpPr/>
          <p:nvPr/>
        </p:nvSpPr>
        <p:spPr>
          <a:xfrm>
            <a:off x="2209799"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36317162-9AB6-4338-8E3A-D35E56C46BD1}"/>
              </a:ext>
            </a:extLst>
          </p:cNvPr>
          <p:cNvSpPr/>
          <p:nvPr/>
        </p:nvSpPr>
        <p:spPr>
          <a:xfrm>
            <a:off x="2895608"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Top Corners Rounded 26">
            <a:extLst>
              <a:ext uri="{FF2B5EF4-FFF2-40B4-BE49-F238E27FC236}">
                <a16:creationId xmlns:a16="http://schemas.microsoft.com/office/drawing/2014/main" id="{C5A4BE57-C033-4AAE-AFD1-0423172A3304}"/>
              </a:ext>
            </a:extLst>
          </p:cNvPr>
          <p:cNvSpPr/>
          <p:nvPr/>
        </p:nvSpPr>
        <p:spPr>
          <a:xfrm>
            <a:off x="3581408"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ylinder 27">
            <a:extLst>
              <a:ext uri="{FF2B5EF4-FFF2-40B4-BE49-F238E27FC236}">
                <a16:creationId xmlns:a16="http://schemas.microsoft.com/office/drawing/2014/main" id="{C5E63467-6296-4A73-B5D8-F68B5687CE1E}"/>
              </a:ext>
            </a:extLst>
          </p:cNvPr>
          <p:cNvSpPr/>
          <p:nvPr/>
        </p:nvSpPr>
        <p:spPr>
          <a:xfrm rot="5400000">
            <a:off x="2363798" y="1625615"/>
            <a:ext cx="163116" cy="3186484"/>
          </a:xfrm>
          <a:prstGeom prst="can">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117FD5C-58F7-413B-92B0-963793030334}"/>
              </a:ext>
            </a:extLst>
          </p:cNvPr>
          <p:cNvCxnSpPr>
            <a:cxnSpLocks/>
            <a:endCxn id="23" idx="3"/>
          </p:cNvCxnSpPr>
          <p:nvPr/>
        </p:nvCxnSpPr>
        <p:spPr>
          <a:xfrm>
            <a:off x="1052863" y="3300413"/>
            <a:ext cx="0" cy="647700"/>
          </a:xfrm>
          <a:prstGeom prst="line">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1EA20AE-64EE-4CB6-B61D-87F8F6566729}"/>
              </a:ext>
            </a:extLst>
          </p:cNvPr>
          <p:cNvCxnSpPr>
            <a:cxnSpLocks/>
          </p:cNvCxnSpPr>
          <p:nvPr/>
        </p:nvCxnSpPr>
        <p:spPr>
          <a:xfrm flipH="1">
            <a:off x="1676390" y="3300413"/>
            <a:ext cx="6958" cy="654841"/>
          </a:xfrm>
          <a:prstGeom prst="line">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5C673EB-95F9-42B5-AA24-A8206A4A9723}"/>
              </a:ext>
            </a:extLst>
          </p:cNvPr>
          <p:cNvCxnSpPr>
            <a:cxnSpLocks/>
          </p:cNvCxnSpPr>
          <p:nvPr/>
        </p:nvCxnSpPr>
        <p:spPr>
          <a:xfrm flipH="1">
            <a:off x="2362186" y="3300413"/>
            <a:ext cx="6958" cy="654841"/>
          </a:xfrm>
          <a:prstGeom prst="line">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07BC0F3-B461-4BA7-931D-8DBDBC347649}"/>
              </a:ext>
            </a:extLst>
          </p:cNvPr>
          <p:cNvCxnSpPr>
            <a:cxnSpLocks/>
          </p:cNvCxnSpPr>
          <p:nvPr/>
        </p:nvCxnSpPr>
        <p:spPr>
          <a:xfrm>
            <a:off x="3048004" y="3289701"/>
            <a:ext cx="0" cy="665553"/>
          </a:xfrm>
          <a:prstGeom prst="line">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2C6100-6E59-40FB-BFBF-09A2FB808C1C}"/>
              </a:ext>
            </a:extLst>
          </p:cNvPr>
          <p:cNvCxnSpPr>
            <a:cxnSpLocks/>
          </p:cNvCxnSpPr>
          <p:nvPr/>
        </p:nvCxnSpPr>
        <p:spPr>
          <a:xfrm>
            <a:off x="3726838" y="3300413"/>
            <a:ext cx="6957" cy="654841"/>
          </a:xfrm>
          <a:prstGeom prst="line">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D55D66B-F1D5-4410-9327-5B6CF8033515}"/>
              </a:ext>
            </a:extLst>
          </p:cNvPr>
          <p:cNvSpPr/>
          <p:nvPr/>
        </p:nvSpPr>
        <p:spPr>
          <a:xfrm>
            <a:off x="6172200" y="2514600"/>
            <a:ext cx="3581400" cy="15716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800" dirty="0">
                <a:solidFill>
                  <a:schemeClr val="tx1"/>
                </a:solidFill>
              </a:rPr>
              <a:t>Switch</a:t>
            </a:r>
          </a:p>
        </p:txBody>
      </p:sp>
      <p:cxnSp>
        <p:nvCxnSpPr>
          <p:cNvPr id="44" name="Straight Connector 43">
            <a:extLst>
              <a:ext uri="{FF2B5EF4-FFF2-40B4-BE49-F238E27FC236}">
                <a16:creationId xmlns:a16="http://schemas.microsoft.com/office/drawing/2014/main" id="{9D95E8B4-5101-420A-8FC2-10F56F94B1EE}"/>
              </a:ext>
            </a:extLst>
          </p:cNvPr>
          <p:cNvCxnSpPr>
            <a:cxnSpLocks/>
          </p:cNvCxnSpPr>
          <p:nvPr/>
        </p:nvCxnSpPr>
        <p:spPr>
          <a:xfrm>
            <a:off x="6477000" y="4086226"/>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F38ACB1-9F39-479E-805D-3A428494DE70}"/>
              </a:ext>
            </a:extLst>
          </p:cNvPr>
          <p:cNvCxnSpPr>
            <a:cxnSpLocks/>
          </p:cNvCxnSpPr>
          <p:nvPr/>
        </p:nvCxnSpPr>
        <p:spPr>
          <a:xfrm>
            <a:off x="6629400" y="4086226"/>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A3124DA-8D0C-4B7A-B4BC-E8E28C38FF63}"/>
              </a:ext>
            </a:extLst>
          </p:cNvPr>
          <p:cNvCxnSpPr>
            <a:cxnSpLocks/>
          </p:cNvCxnSpPr>
          <p:nvPr/>
        </p:nvCxnSpPr>
        <p:spPr>
          <a:xfrm>
            <a:off x="7162790" y="4100513"/>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50321C-AE14-42BA-BFF2-F6CF268B0705}"/>
              </a:ext>
            </a:extLst>
          </p:cNvPr>
          <p:cNvCxnSpPr>
            <a:cxnSpLocks/>
          </p:cNvCxnSpPr>
          <p:nvPr/>
        </p:nvCxnSpPr>
        <p:spPr>
          <a:xfrm>
            <a:off x="7315190" y="4100513"/>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581B50F-D397-4086-B468-EA73D6F78D99}"/>
              </a:ext>
            </a:extLst>
          </p:cNvPr>
          <p:cNvCxnSpPr>
            <a:cxnSpLocks/>
          </p:cNvCxnSpPr>
          <p:nvPr/>
        </p:nvCxnSpPr>
        <p:spPr>
          <a:xfrm>
            <a:off x="7848590" y="4100513"/>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E455571-1E4C-4D35-853C-1B818C041D76}"/>
              </a:ext>
            </a:extLst>
          </p:cNvPr>
          <p:cNvCxnSpPr>
            <a:cxnSpLocks/>
          </p:cNvCxnSpPr>
          <p:nvPr/>
        </p:nvCxnSpPr>
        <p:spPr>
          <a:xfrm>
            <a:off x="8000990" y="4100513"/>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029F26F-9A91-4C8B-AF4B-8D238152C24A}"/>
              </a:ext>
            </a:extLst>
          </p:cNvPr>
          <p:cNvCxnSpPr>
            <a:cxnSpLocks/>
          </p:cNvCxnSpPr>
          <p:nvPr/>
        </p:nvCxnSpPr>
        <p:spPr>
          <a:xfrm>
            <a:off x="8534408" y="4100513"/>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0C47ADA-3682-43E0-B347-830AB5687DC5}"/>
              </a:ext>
            </a:extLst>
          </p:cNvPr>
          <p:cNvCxnSpPr>
            <a:cxnSpLocks/>
          </p:cNvCxnSpPr>
          <p:nvPr/>
        </p:nvCxnSpPr>
        <p:spPr>
          <a:xfrm>
            <a:off x="8686808" y="4100513"/>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4BCFE2A-4CB8-4F8A-B27A-FD52FFE43962}"/>
              </a:ext>
            </a:extLst>
          </p:cNvPr>
          <p:cNvCxnSpPr>
            <a:cxnSpLocks/>
          </p:cNvCxnSpPr>
          <p:nvPr/>
        </p:nvCxnSpPr>
        <p:spPr>
          <a:xfrm>
            <a:off x="9220199" y="4100513"/>
            <a:ext cx="0" cy="395287"/>
          </a:xfrm>
          <a:prstGeom prst="line">
            <a:avLst/>
          </a:prstGeom>
          <a:ln w="31750">
            <a:solidFill>
              <a:srgbClr val="00B050"/>
            </a:solidFill>
            <a:head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69F709E-7D51-4181-BCB6-7A9B47B9DB5F}"/>
              </a:ext>
            </a:extLst>
          </p:cNvPr>
          <p:cNvCxnSpPr>
            <a:cxnSpLocks/>
          </p:cNvCxnSpPr>
          <p:nvPr/>
        </p:nvCxnSpPr>
        <p:spPr>
          <a:xfrm>
            <a:off x="9372599" y="4100513"/>
            <a:ext cx="0" cy="395287"/>
          </a:xfrm>
          <a:prstGeom prst="line">
            <a:avLst/>
          </a:prstGeom>
          <a:ln w="317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Top Corners Rounded 53">
            <a:extLst>
              <a:ext uri="{FF2B5EF4-FFF2-40B4-BE49-F238E27FC236}">
                <a16:creationId xmlns:a16="http://schemas.microsoft.com/office/drawing/2014/main" id="{E855FEF8-9E9D-4AA4-A704-67D4D973CAA5}"/>
              </a:ext>
            </a:extLst>
          </p:cNvPr>
          <p:cNvSpPr/>
          <p:nvPr/>
        </p:nvSpPr>
        <p:spPr>
          <a:xfrm>
            <a:off x="6400800"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54AFFA36-8CF4-4E78-9BCB-C1CC6B6E5BED}"/>
              </a:ext>
            </a:extLst>
          </p:cNvPr>
          <p:cNvSpPr/>
          <p:nvPr/>
        </p:nvSpPr>
        <p:spPr>
          <a:xfrm>
            <a:off x="7086599"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Top Corners Rounded 55">
            <a:extLst>
              <a:ext uri="{FF2B5EF4-FFF2-40B4-BE49-F238E27FC236}">
                <a16:creationId xmlns:a16="http://schemas.microsoft.com/office/drawing/2014/main" id="{4B1C1937-9C4D-41D0-A305-1079D5CD0C89}"/>
              </a:ext>
            </a:extLst>
          </p:cNvPr>
          <p:cNvSpPr/>
          <p:nvPr/>
        </p:nvSpPr>
        <p:spPr>
          <a:xfrm>
            <a:off x="7772399"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Top Corners Rounded 56">
            <a:extLst>
              <a:ext uri="{FF2B5EF4-FFF2-40B4-BE49-F238E27FC236}">
                <a16:creationId xmlns:a16="http://schemas.microsoft.com/office/drawing/2014/main" id="{BBCBC689-727E-4A67-93A5-E40AF64A50BD}"/>
              </a:ext>
            </a:extLst>
          </p:cNvPr>
          <p:cNvSpPr/>
          <p:nvPr/>
        </p:nvSpPr>
        <p:spPr>
          <a:xfrm>
            <a:off x="8458208"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Top Corners Rounded 57">
            <a:extLst>
              <a:ext uri="{FF2B5EF4-FFF2-40B4-BE49-F238E27FC236}">
                <a16:creationId xmlns:a16="http://schemas.microsoft.com/office/drawing/2014/main" id="{15F2F1AC-31E0-4825-90AD-C9F7C57473F0}"/>
              </a:ext>
            </a:extLst>
          </p:cNvPr>
          <p:cNvSpPr/>
          <p:nvPr/>
        </p:nvSpPr>
        <p:spPr>
          <a:xfrm>
            <a:off x="9144008" y="3948113"/>
            <a:ext cx="304791" cy="138113"/>
          </a:xfrm>
          <a:prstGeom prst="round2Same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a:extLst>
              <a:ext uri="{FF2B5EF4-FFF2-40B4-BE49-F238E27FC236}">
                <a16:creationId xmlns:a16="http://schemas.microsoft.com/office/drawing/2014/main" id="{5FEE7546-16C1-4685-9608-514806813020}"/>
              </a:ext>
            </a:extLst>
          </p:cNvPr>
          <p:cNvSpPr/>
          <p:nvPr/>
        </p:nvSpPr>
        <p:spPr>
          <a:xfrm>
            <a:off x="6629373" y="3581400"/>
            <a:ext cx="533408" cy="685800"/>
          </a:xfrm>
          <a:prstGeom prst="arc">
            <a:avLst>
              <a:gd name="adj1" fmla="val 10565777"/>
              <a:gd name="adj2" fmla="val 0"/>
            </a:avLst>
          </a:prstGeom>
          <a:ln w="31750">
            <a:solidFill>
              <a:srgbClr val="7030A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2F315E34-302F-463C-904E-20484953639F}"/>
              </a:ext>
            </a:extLst>
          </p:cNvPr>
          <p:cNvSpPr/>
          <p:nvPr/>
        </p:nvSpPr>
        <p:spPr>
          <a:xfrm>
            <a:off x="8686792" y="3581400"/>
            <a:ext cx="533400" cy="685800"/>
          </a:xfrm>
          <a:prstGeom prst="arc">
            <a:avLst>
              <a:gd name="adj1" fmla="val 10565777"/>
              <a:gd name="adj2" fmla="val 0"/>
            </a:avLst>
          </a:prstGeom>
          <a:ln w="31750">
            <a:solidFill>
              <a:srgbClr val="7030A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Arc 68">
            <a:extLst>
              <a:ext uri="{FF2B5EF4-FFF2-40B4-BE49-F238E27FC236}">
                <a16:creationId xmlns:a16="http://schemas.microsoft.com/office/drawing/2014/main" id="{E30ED9FE-3954-427C-82A2-5017EC96FB14}"/>
              </a:ext>
            </a:extLst>
          </p:cNvPr>
          <p:cNvSpPr/>
          <p:nvPr/>
        </p:nvSpPr>
        <p:spPr>
          <a:xfrm flipH="1">
            <a:off x="6476997" y="3452812"/>
            <a:ext cx="838173" cy="966788"/>
          </a:xfrm>
          <a:prstGeom prst="arc">
            <a:avLst>
              <a:gd name="adj1" fmla="val 10565777"/>
              <a:gd name="adj2" fmla="val 0"/>
            </a:avLst>
          </a:prstGeom>
          <a:ln w="31750">
            <a:solidFill>
              <a:srgbClr val="7030A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Arc 69">
            <a:extLst>
              <a:ext uri="{FF2B5EF4-FFF2-40B4-BE49-F238E27FC236}">
                <a16:creationId xmlns:a16="http://schemas.microsoft.com/office/drawing/2014/main" id="{D9E0B51E-B644-40B8-96C6-B523B5286E8C}"/>
              </a:ext>
            </a:extLst>
          </p:cNvPr>
          <p:cNvSpPr/>
          <p:nvPr/>
        </p:nvSpPr>
        <p:spPr>
          <a:xfrm flipH="1">
            <a:off x="7852932" y="3300413"/>
            <a:ext cx="1519613" cy="1181100"/>
          </a:xfrm>
          <a:prstGeom prst="arc">
            <a:avLst>
              <a:gd name="adj1" fmla="val 10565777"/>
              <a:gd name="adj2" fmla="val 196178"/>
            </a:avLst>
          </a:prstGeom>
          <a:ln w="31750">
            <a:solidFill>
              <a:srgbClr val="7030A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a:extLst>
              <a:ext uri="{FF2B5EF4-FFF2-40B4-BE49-F238E27FC236}">
                <a16:creationId xmlns:a16="http://schemas.microsoft.com/office/drawing/2014/main" id="{32077EC9-45AA-4E0C-BE81-B124558284A7}"/>
              </a:ext>
            </a:extLst>
          </p:cNvPr>
          <p:cNvSpPr txBox="1"/>
          <p:nvPr/>
        </p:nvSpPr>
        <p:spPr>
          <a:xfrm>
            <a:off x="304800" y="4876800"/>
            <a:ext cx="4495813" cy="923330"/>
          </a:xfrm>
          <a:prstGeom prst="rect">
            <a:avLst/>
          </a:prstGeom>
          <a:noFill/>
        </p:spPr>
        <p:txBody>
          <a:bodyPr wrap="square" rtlCol="0">
            <a:spAutoFit/>
          </a:bodyPr>
          <a:lstStyle/>
          <a:p>
            <a:r>
              <a:rPr lang="en-US" dirty="0"/>
              <a:t>Usable Capacity for 100baseT (100 Mbps):</a:t>
            </a:r>
          </a:p>
          <a:p>
            <a:r>
              <a:rPr lang="en-US" dirty="0"/>
              <a:t>40% or 40 Mbps</a:t>
            </a:r>
          </a:p>
          <a:p>
            <a:r>
              <a:rPr lang="en-US" dirty="0"/>
              <a:t>Single Duplex</a:t>
            </a:r>
          </a:p>
        </p:txBody>
      </p:sp>
      <p:sp>
        <p:nvSpPr>
          <p:cNvPr id="72" name="TextBox 71">
            <a:extLst>
              <a:ext uri="{FF2B5EF4-FFF2-40B4-BE49-F238E27FC236}">
                <a16:creationId xmlns:a16="http://schemas.microsoft.com/office/drawing/2014/main" id="{82B7D044-5581-4F4D-A907-D39E516C02A5}"/>
              </a:ext>
            </a:extLst>
          </p:cNvPr>
          <p:cNvSpPr txBox="1"/>
          <p:nvPr/>
        </p:nvSpPr>
        <p:spPr>
          <a:xfrm>
            <a:off x="5714993" y="4876800"/>
            <a:ext cx="4648203" cy="923330"/>
          </a:xfrm>
          <a:prstGeom prst="rect">
            <a:avLst/>
          </a:prstGeom>
          <a:noFill/>
        </p:spPr>
        <p:txBody>
          <a:bodyPr wrap="square" rtlCol="0">
            <a:spAutoFit/>
          </a:bodyPr>
          <a:lstStyle/>
          <a:p>
            <a:r>
              <a:rPr lang="en-US" dirty="0"/>
              <a:t>Usable Capacity for 100baseT (100 Mbps):</a:t>
            </a:r>
          </a:p>
          <a:p>
            <a:r>
              <a:rPr lang="en-US" dirty="0"/>
              <a:t>200% of each port. With 5 ports: 1000Mbps</a:t>
            </a:r>
          </a:p>
          <a:p>
            <a:r>
              <a:rPr lang="en-US" dirty="0"/>
              <a:t>Full Duplex</a:t>
            </a:r>
          </a:p>
        </p:txBody>
      </p:sp>
    </p:spTree>
    <p:extLst>
      <p:ext uri="{BB962C8B-B14F-4D97-AF65-F5344CB8AC3E}">
        <p14:creationId xmlns:p14="http://schemas.microsoft.com/office/powerpoint/2010/main" val="7565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8360-6943-4A3A-8352-2DE0EFCDA570}"/>
              </a:ext>
            </a:extLst>
          </p:cNvPr>
          <p:cNvSpPr>
            <a:spLocks noGrp="1"/>
          </p:cNvSpPr>
          <p:nvPr>
            <p:ph type="title"/>
          </p:nvPr>
        </p:nvSpPr>
        <p:spPr/>
        <p:txBody>
          <a:bodyPr/>
          <a:lstStyle/>
          <a:p>
            <a:r>
              <a:rPr lang="en-US" dirty="0"/>
              <a:t>Packet Switching</a:t>
            </a:r>
          </a:p>
        </p:txBody>
      </p:sp>
      <p:sp>
        <p:nvSpPr>
          <p:cNvPr id="3" name="Content Placeholder 2">
            <a:extLst>
              <a:ext uri="{FF2B5EF4-FFF2-40B4-BE49-F238E27FC236}">
                <a16:creationId xmlns:a16="http://schemas.microsoft.com/office/drawing/2014/main" id="{CFF9ADEB-26B7-44D5-8412-E314341F7DD6}"/>
              </a:ext>
            </a:extLst>
          </p:cNvPr>
          <p:cNvSpPr>
            <a:spLocks noGrp="1"/>
          </p:cNvSpPr>
          <p:nvPr>
            <p:ph idx="1"/>
          </p:nvPr>
        </p:nvSpPr>
        <p:spPr/>
        <p:txBody>
          <a:bodyPr/>
          <a:lstStyle/>
          <a:p>
            <a:r>
              <a:rPr lang="en-US" sz="3200" dirty="0">
                <a:solidFill>
                  <a:schemeClr val="tx1"/>
                </a:solidFill>
              </a:rPr>
              <a:t>Data are divided into packets and sent across a redundant network</a:t>
            </a:r>
          </a:p>
          <a:p>
            <a:endParaRPr lang="en-US" dirty="0"/>
          </a:p>
        </p:txBody>
      </p:sp>
      <p:pic>
        <p:nvPicPr>
          <p:cNvPr id="3074" name="Picture 2" descr="Image result for packet switching">
            <a:extLst>
              <a:ext uri="{FF2B5EF4-FFF2-40B4-BE49-F238E27FC236}">
                <a16:creationId xmlns:a16="http://schemas.microsoft.com/office/drawing/2014/main" id="{235F12FE-2772-4FD0-8717-B2226A809B5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a:fillRect/>
          </a:stretch>
        </p:blipFill>
        <p:spPr bwMode="auto">
          <a:xfrm>
            <a:off x="904341" y="3857422"/>
            <a:ext cx="8027991" cy="295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972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1523-A31E-4E64-937A-2F2B9D90F883}"/>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EF67D316-EC20-4A75-B65D-518FF1EA0FF6}"/>
              </a:ext>
            </a:extLst>
          </p:cNvPr>
          <p:cNvSpPr>
            <a:spLocks noGrp="1"/>
          </p:cNvSpPr>
          <p:nvPr>
            <p:ph idx="1"/>
          </p:nvPr>
        </p:nvSpPr>
        <p:spPr>
          <a:xfrm>
            <a:off x="677334" y="1524001"/>
            <a:ext cx="8596668" cy="4517362"/>
          </a:xfrm>
        </p:spPr>
        <p:txBody>
          <a:bodyPr>
            <a:normAutofit/>
          </a:bodyPr>
          <a:lstStyle/>
          <a:p>
            <a:r>
              <a:rPr lang="en-US" sz="2800" dirty="0"/>
              <a:t>Command-line: ipconfig</a:t>
            </a:r>
          </a:p>
          <a:p>
            <a:r>
              <a:rPr lang="en-US" sz="2800" dirty="0"/>
              <a:t>Command-line: </a:t>
            </a:r>
            <a:r>
              <a:rPr lang="en-US" sz="2800" dirty="0" err="1"/>
              <a:t>nslookup</a:t>
            </a:r>
            <a:endParaRPr lang="en-US" sz="2800" dirty="0"/>
          </a:p>
        </p:txBody>
      </p:sp>
    </p:spTree>
    <p:extLst>
      <p:ext uri="{BB962C8B-B14F-4D97-AF65-F5344CB8AC3E}">
        <p14:creationId xmlns:p14="http://schemas.microsoft.com/office/powerpoint/2010/main" val="111741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50FC-6705-43DF-A128-CB73B90565BE}"/>
              </a:ext>
            </a:extLst>
          </p:cNvPr>
          <p:cNvSpPr>
            <a:spLocks noGrp="1"/>
          </p:cNvSpPr>
          <p:nvPr>
            <p:ph type="title"/>
          </p:nvPr>
        </p:nvSpPr>
        <p:spPr>
          <a:xfrm>
            <a:off x="677334" y="228600"/>
            <a:ext cx="8596668" cy="762000"/>
          </a:xfrm>
        </p:spPr>
        <p:txBody>
          <a:bodyPr/>
          <a:lstStyle/>
          <a:p>
            <a:r>
              <a:rPr lang="en-US" dirty="0"/>
              <a:t>IP = Internet Protocol</a:t>
            </a:r>
          </a:p>
        </p:txBody>
      </p:sp>
      <p:sp>
        <p:nvSpPr>
          <p:cNvPr id="4" name="TextBox 3">
            <a:extLst>
              <a:ext uri="{FF2B5EF4-FFF2-40B4-BE49-F238E27FC236}">
                <a16:creationId xmlns:a16="http://schemas.microsoft.com/office/drawing/2014/main" id="{010F8BF7-B0BF-454C-8947-47528CF8619D}"/>
              </a:ext>
            </a:extLst>
          </p:cNvPr>
          <p:cNvSpPr txBox="1"/>
          <p:nvPr/>
        </p:nvSpPr>
        <p:spPr>
          <a:xfrm>
            <a:off x="1066800" y="990600"/>
            <a:ext cx="7162800" cy="1200329"/>
          </a:xfrm>
          <a:prstGeom prst="rect">
            <a:avLst/>
          </a:prstGeom>
          <a:noFill/>
        </p:spPr>
        <p:txBody>
          <a:bodyPr wrap="square" rtlCol="0">
            <a:spAutoFit/>
          </a:bodyPr>
          <a:lstStyle/>
          <a:p>
            <a:r>
              <a:rPr lang="en-US" dirty="0"/>
              <a:t>IPv4 Address: 10.23.48.2</a:t>
            </a:r>
          </a:p>
          <a:p>
            <a:r>
              <a:rPr lang="en-US" dirty="0"/>
              <a:t>Subnet Mask: 255.240.0.0</a:t>
            </a:r>
          </a:p>
          <a:p>
            <a:endParaRPr lang="en-US" dirty="0"/>
          </a:p>
          <a:p>
            <a:endParaRPr lang="en-US" dirty="0"/>
          </a:p>
        </p:txBody>
      </p:sp>
      <p:graphicFrame>
        <p:nvGraphicFramePr>
          <p:cNvPr id="5" name="Table 5">
            <a:extLst>
              <a:ext uri="{FF2B5EF4-FFF2-40B4-BE49-F238E27FC236}">
                <a16:creationId xmlns:a16="http://schemas.microsoft.com/office/drawing/2014/main" id="{8B9AB821-8A69-4622-82DB-CACD3FC376C7}"/>
              </a:ext>
            </a:extLst>
          </p:cNvPr>
          <p:cNvGraphicFramePr>
            <a:graphicFrameLocks noGrp="1"/>
          </p:cNvGraphicFramePr>
          <p:nvPr>
            <p:extLst>
              <p:ext uri="{D42A27DB-BD31-4B8C-83A1-F6EECF244321}">
                <p14:modId xmlns:p14="http://schemas.microsoft.com/office/powerpoint/2010/main" val="1353420737"/>
              </p:ext>
            </p:extLst>
          </p:nvPr>
        </p:nvGraphicFramePr>
        <p:xfrm>
          <a:off x="677334" y="2131060"/>
          <a:ext cx="8811070" cy="2225040"/>
        </p:xfrm>
        <a:graphic>
          <a:graphicData uri="http://schemas.openxmlformats.org/drawingml/2006/table">
            <a:tbl>
              <a:tblPr firstRow="1" bandRow="1">
                <a:tableStyleId>{D7AC3CCA-C797-4891-BE02-D94E43425B78}</a:tableStyleId>
              </a:tblPr>
              <a:tblGrid>
                <a:gridCol w="2362200">
                  <a:extLst>
                    <a:ext uri="{9D8B030D-6E8A-4147-A177-3AD203B41FA5}">
                      <a16:colId xmlns:a16="http://schemas.microsoft.com/office/drawing/2014/main" val="1275244456"/>
                    </a:ext>
                  </a:extLst>
                </a:gridCol>
                <a:gridCol w="1162228">
                  <a:extLst>
                    <a:ext uri="{9D8B030D-6E8A-4147-A177-3AD203B41FA5}">
                      <a16:colId xmlns:a16="http://schemas.microsoft.com/office/drawing/2014/main" val="4038577800"/>
                    </a:ext>
                  </a:extLst>
                </a:gridCol>
                <a:gridCol w="1762214">
                  <a:extLst>
                    <a:ext uri="{9D8B030D-6E8A-4147-A177-3AD203B41FA5}">
                      <a16:colId xmlns:a16="http://schemas.microsoft.com/office/drawing/2014/main" val="3530701547"/>
                    </a:ext>
                  </a:extLst>
                </a:gridCol>
                <a:gridCol w="1762214">
                  <a:extLst>
                    <a:ext uri="{9D8B030D-6E8A-4147-A177-3AD203B41FA5}">
                      <a16:colId xmlns:a16="http://schemas.microsoft.com/office/drawing/2014/main" val="3069107314"/>
                    </a:ext>
                  </a:extLst>
                </a:gridCol>
                <a:gridCol w="1762214">
                  <a:extLst>
                    <a:ext uri="{9D8B030D-6E8A-4147-A177-3AD203B41FA5}">
                      <a16:colId xmlns:a16="http://schemas.microsoft.com/office/drawing/2014/main" val="2236507490"/>
                    </a:ext>
                  </a:extLst>
                </a:gridCol>
              </a:tblGrid>
              <a:tr h="370840">
                <a:tc>
                  <a:txBody>
                    <a:bodyPr/>
                    <a:lstStyle/>
                    <a:p>
                      <a:r>
                        <a:rPr lang="en-US" dirty="0"/>
                        <a:t>IP Address Decimal</a:t>
                      </a:r>
                    </a:p>
                  </a:txBody>
                  <a:tcPr/>
                </a:tc>
                <a:tc>
                  <a:txBody>
                    <a:bodyPr/>
                    <a:lstStyle/>
                    <a:p>
                      <a:r>
                        <a:rPr lang="en-US" dirty="0"/>
                        <a:t>10</a:t>
                      </a:r>
                    </a:p>
                  </a:txBody>
                  <a:tcPr/>
                </a:tc>
                <a:tc>
                  <a:txBody>
                    <a:bodyPr/>
                    <a:lstStyle/>
                    <a:p>
                      <a:r>
                        <a:rPr lang="en-US" dirty="0"/>
                        <a:t>23</a:t>
                      </a:r>
                    </a:p>
                  </a:txBody>
                  <a:tcPr/>
                </a:tc>
                <a:tc>
                  <a:txBody>
                    <a:bodyPr/>
                    <a:lstStyle/>
                    <a:p>
                      <a:r>
                        <a:rPr lang="en-US" dirty="0"/>
                        <a:t>48</a:t>
                      </a:r>
                    </a:p>
                  </a:txBody>
                  <a:tcPr/>
                </a:tc>
                <a:tc>
                  <a:txBody>
                    <a:bodyPr/>
                    <a:lstStyle/>
                    <a:p>
                      <a:r>
                        <a:rPr lang="en-US" dirty="0"/>
                        <a:t>2</a:t>
                      </a:r>
                    </a:p>
                  </a:txBody>
                  <a:tcPr/>
                </a:tc>
                <a:extLst>
                  <a:ext uri="{0D108BD9-81ED-4DB2-BD59-A6C34878D82A}">
                    <a16:rowId xmlns:a16="http://schemas.microsoft.com/office/drawing/2014/main" val="3671461620"/>
                  </a:ext>
                </a:extLst>
              </a:tr>
              <a:tr h="370840">
                <a:tc>
                  <a:txBody>
                    <a:bodyPr/>
                    <a:lstStyle/>
                    <a:p>
                      <a:r>
                        <a:rPr lang="en-US" dirty="0"/>
                        <a:t>Subnet Mask Dec</a:t>
                      </a:r>
                    </a:p>
                  </a:txBody>
                  <a:tcPr/>
                </a:tc>
                <a:tc>
                  <a:txBody>
                    <a:bodyPr/>
                    <a:lstStyle/>
                    <a:p>
                      <a:r>
                        <a:rPr lang="en-US" dirty="0"/>
                        <a:t>255</a:t>
                      </a:r>
                    </a:p>
                  </a:txBody>
                  <a:tcPr/>
                </a:tc>
                <a:tc>
                  <a:txBody>
                    <a:bodyPr/>
                    <a:lstStyle/>
                    <a:p>
                      <a:r>
                        <a:rPr lang="en-US" dirty="0"/>
                        <a:t>240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55841196"/>
                  </a:ext>
                </a:extLst>
              </a:tr>
              <a:tr h="370840">
                <a:tc>
                  <a:txBody>
                    <a:bodyPr/>
                    <a:lstStyle/>
                    <a:p>
                      <a:r>
                        <a:rPr lang="en-US" dirty="0"/>
                        <a:t>IP Address Binary</a:t>
                      </a:r>
                    </a:p>
                  </a:txBody>
                  <a:tcPr/>
                </a:tc>
                <a:tc>
                  <a:txBody>
                    <a:bodyPr/>
                    <a:lstStyle/>
                    <a:p>
                      <a:r>
                        <a:rPr lang="en-US" dirty="0"/>
                        <a:t>00001010</a:t>
                      </a:r>
                    </a:p>
                  </a:txBody>
                  <a:tcPr/>
                </a:tc>
                <a:tc>
                  <a:txBody>
                    <a:bodyPr/>
                    <a:lstStyle/>
                    <a:p>
                      <a:r>
                        <a:rPr lang="en-US" dirty="0"/>
                        <a:t>00010111</a:t>
                      </a:r>
                    </a:p>
                  </a:txBody>
                  <a:tcPr/>
                </a:tc>
                <a:tc>
                  <a:txBody>
                    <a:bodyPr/>
                    <a:lstStyle/>
                    <a:p>
                      <a:r>
                        <a:rPr lang="en-US" dirty="0"/>
                        <a:t>00110000</a:t>
                      </a:r>
                    </a:p>
                  </a:txBody>
                  <a:tcPr/>
                </a:tc>
                <a:tc>
                  <a:txBody>
                    <a:bodyPr/>
                    <a:lstStyle/>
                    <a:p>
                      <a:r>
                        <a:rPr lang="en-US" dirty="0"/>
                        <a:t>00000010</a:t>
                      </a:r>
                    </a:p>
                  </a:txBody>
                  <a:tcPr/>
                </a:tc>
                <a:extLst>
                  <a:ext uri="{0D108BD9-81ED-4DB2-BD59-A6C34878D82A}">
                    <a16:rowId xmlns:a16="http://schemas.microsoft.com/office/drawing/2014/main" val="3810760775"/>
                  </a:ext>
                </a:extLst>
              </a:tr>
              <a:tr h="370840">
                <a:tc>
                  <a:txBody>
                    <a:bodyPr/>
                    <a:lstStyle/>
                    <a:p>
                      <a:r>
                        <a:rPr lang="en-US" dirty="0"/>
                        <a:t>Subnet Mask Binary</a:t>
                      </a:r>
                    </a:p>
                  </a:txBody>
                  <a:tcPr/>
                </a:tc>
                <a:tc>
                  <a:txBody>
                    <a:bodyPr/>
                    <a:lstStyle/>
                    <a:p>
                      <a:r>
                        <a:rPr lang="en-US" dirty="0"/>
                        <a:t>11111111</a:t>
                      </a:r>
                    </a:p>
                  </a:txBody>
                  <a:tcPr/>
                </a:tc>
                <a:tc>
                  <a:txBody>
                    <a:bodyPr/>
                    <a:lstStyle/>
                    <a:p>
                      <a:r>
                        <a:rPr lang="en-US" dirty="0"/>
                        <a:t>11110000</a:t>
                      </a:r>
                    </a:p>
                  </a:txBody>
                  <a:tcPr/>
                </a:tc>
                <a:tc>
                  <a:txBody>
                    <a:bodyPr/>
                    <a:lstStyle/>
                    <a:p>
                      <a:r>
                        <a:rPr lang="en-US" dirty="0"/>
                        <a:t>00000000</a:t>
                      </a:r>
                    </a:p>
                  </a:txBody>
                  <a:tcPr/>
                </a:tc>
                <a:tc>
                  <a:txBody>
                    <a:bodyPr/>
                    <a:lstStyle/>
                    <a:p>
                      <a:r>
                        <a:rPr lang="en-US" dirty="0"/>
                        <a:t>00000000</a:t>
                      </a:r>
                    </a:p>
                  </a:txBody>
                  <a:tcPr/>
                </a:tc>
                <a:extLst>
                  <a:ext uri="{0D108BD9-81ED-4DB2-BD59-A6C34878D82A}">
                    <a16:rowId xmlns:a16="http://schemas.microsoft.com/office/drawing/2014/main" val="2179796777"/>
                  </a:ext>
                </a:extLst>
              </a:tr>
              <a:tr h="370840">
                <a:tc>
                  <a:txBody>
                    <a:bodyPr/>
                    <a:lstStyle/>
                    <a:p>
                      <a:r>
                        <a:rPr lang="en-US" dirty="0"/>
                        <a:t>Network Address</a:t>
                      </a:r>
                    </a:p>
                  </a:txBody>
                  <a:tcPr/>
                </a:tc>
                <a:tc>
                  <a:txBody>
                    <a:bodyPr/>
                    <a:lstStyle/>
                    <a:p>
                      <a:r>
                        <a:rPr lang="en-US" dirty="0"/>
                        <a:t>00001010</a:t>
                      </a:r>
                    </a:p>
                  </a:txBody>
                  <a:tcPr/>
                </a:tc>
                <a:tc>
                  <a:txBody>
                    <a:bodyPr/>
                    <a:lstStyle/>
                    <a:p>
                      <a:r>
                        <a:rPr lang="en-US" dirty="0"/>
                        <a:t>00010000</a:t>
                      </a:r>
                    </a:p>
                  </a:txBody>
                  <a:tcPr/>
                </a:tc>
                <a:tc>
                  <a:txBody>
                    <a:bodyPr/>
                    <a:lstStyle/>
                    <a:p>
                      <a:r>
                        <a:rPr lang="en-US" dirty="0"/>
                        <a:t>00000000</a:t>
                      </a:r>
                    </a:p>
                  </a:txBody>
                  <a:tcPr/>
                </a:tc>
                <a:tc>
                  <a:txBody>
                    <a:bodyPr/>
                    <a:lstStyle/>
                    <a:p>
                      <a:r>
                        <a:rPr lang="en-US" dirty="0"/>
                        <a:t>00000000</a:t>
                      </a:r>
                    </a:p>
                  </a:txBody>
                  <a:tcPr/>
                </a:tc>
                <a:extLst>
                  <a:ext uri="{0D108BD9-81ED-4DB2-BD59-A6C34878D82A}">
                    <a16:rowId xmlns:a16="http://schemas.microsoft.com/office/drawing/2014/main" val="457140483"/>
                  </a:ext>
                </a:extLst>
              </a:tr>
              <a:tr h="370840">
                <a:tc>
                  <a:txBody>
                    <a:bodyPr/>
                    <a:lstStyle/>
                    <a:p>
                      <a:r>
                        <a:rPr lang="en-US" dirty="0"/>
                        <a:t>Device Address</a:t>
                      </a:r>
                    </a:p>
                  </a:txBody>
                  <a:tcPr/>
                </a:tc>
                <a:tc>
                  <a:txBody>
                    <a:bodyPr/>
                    <a:lstStyle/>
                    <a:p>
                      <a:r>
                        <a:rPr lang="en-US" dirty="0"/>
                        <a:t>00000000</a:t>
                      </a:r>
                    </a:p>
                  </a:txBody>
                  <a:tcPr/>
                </a:tc>
                <a:tc>
                  <a:txBody>
                    <a:bodyPr/>
                    <a:lstStyle/>
                    <a:p>
                      <a:r>
                        <a:rPr lang="en-US" dirty="0"/>
                        <a:t>00000111</a:t>
                      </a:r>
                    </a:p>
                  </a:txBody>
                  <a:tcPr/>
                </a:tc>
                <a:tc>
                  <a:txBody>
                    <a:bodyPr/>
                    <a:lstStyle/>
                    <a:p>
                      <a:r>
                        <a:rPr lang="en-US" dirty="0"/>
                        <a:t>00110000</a:t>
                      </a:r>
                    </a:p>
                  </a:txBody>
                  <a:tcPr/>
                </a:tc>
                <a:tc>
                  <a:txBody>
                    <a:bodyPr/>
                    <a:lstStyle/>
                    <a:p>
                      <a:r>
                        <a:rPr lang="en-US" dirty="0"/>
                        <a:t>00000010</a:t>
                      </a:r>
                    </a:p>
                  </a:txBody>
                  <a:tcPr/>
                </a:tc>
                <a:extLst>
                  <a:ext uri="{0D108BD9-81ED-4DB2-BD59-A6C34878D82A}">
                    <a16:rowId xmlns:a16="http://schemas.microsoft.com/office/drawing/2014/main" val="774015591"/>
                  </a:ext>
                </a:extLst>
              </a:tr>
            </a:tbl>
          </a:graphicData>
        </a:graphic>
      </p:graphicFrame>
      <p:sp>
        <p:nvSpPr>
          <p:cNvPr id="7" name="TextBox 6">
            <a:extLst>
              <a:ext uri="{FF2B5EF4-FFF2-40B4-BE49-F238E27FC236}">
                <a16:creationId xmlns:a16="http://schemas.microsoft.com/office/drawing/2014/main" id="{342D8D4C-6730-4B04-9498-8E811307F2CC}"/>
              </a:ext>
            </a:extLst>
          </p:cNvPr>
          <p:cNvSpPr txBox="1"/>
          <p:nvPr/>
        </p:nvSpPr>
        <p:spPr>
          <a:xfrm>
            <a:off x="762000" y="4648200"/>
            <a:ext cx="8382000" cy="1200329"/>
          </a:xfrm>
          <a:prstGeom prst="rect">
            <a:avLst/>
          </a:prstGeom>
          <a:noFill/>
        </p:spPr>
        <p:txBody>
          <a:bodyPr wrap="square" rtlCol="0">
            <a:spAutoFit/>
          </a:bodyPr>
          <a:lstStyle/>
          <a:p>
            <a:r>
              <a:rPr lang="en-US" dirty="0"/>
              <a:t>Address has 32 bits = 4,294,967,296 possible addresses?</a:t>
            </a:r>
          </a:p>
          <a:p>
            <a:r>
              <a:rPr lang="en-US" dirty="0"/>
              <a:t>Approximately 50 billion devices actually connected to the internet</a:t>
            </a:r>
          </a:p>
          <a:p>
            <a:r>
              <a:rPr lang="en-US" dirty="0"/>
              <a:t>How is this possible? Network Address Translation (NAT)</a:t>
            </a:r>
          </a:p>
          <a:p>
            <a:endParaRPr lang="en-US" dirty="0"/>
          </a:p>
        </p:txBody>
      </p:sp>
    </p:spTree>
    <p:extLst>
      <p:ext uri="{BB962C8B-B14F-4D97-AF65-F5344CB8AC3E}">
        <p14:creationId xmlns:p14="http://schemas.microsoft.com/office/powerpoint/2010/main" val="1022831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C91F2-9AFB-47D9-A5C1-73B5AD1FE1E5}"/>
              </a:ext>
            </a:extLst>
          </p:cNvPr>
          <p:cNvSpPr>
            <a:spLocks noGrp="1"/>
          </p:cNvSpPr>
          <p:nvPr>
            <p:ph type="title"/>
          </p:nvPr>
        </p:nvSpPr>
        <p:spPr>
          <a:xfrm>
            <a:off x="677334" y="228600"/>
            <a:ext cx="8596668" cy="914400"/>
          </a:xfrm>
        </p:spPr>
        <p:txBody>
          <a:bodyPr/>
          <a:lstStyle/>
          <a:p>
            <a:r>
              <a:rPr lang="en-US" dirty="0"/>
              <a:t>NAT = Network Address Translation</a:t>
            </a:r>
          </a:p>
        </p:txBody>
      </p:sp>
      <p:sp>
        <p:nvSpPr>
          <p:cNvPr id="13" name="Oval 12">
            <a:extLst>
              <a:ext uri="{FF2B5EF4-FFF2-40B4-BE49-F238E27FC236}">
                <a16:creationId xmlns:a16="http://schemas.microsoft.com/office/drawing/2014/main" id="{BAFF708A-5144-4186-8373-A5DD2F39DD73}"/>
              </a:ext>
            </a:extLst>
          </p:cNvPr>
          <p:cNvSpPr/>
          <p:nvPr/>
        </p:nvSpPr>
        <p:spPr>
          <a:xfrm>
            <a:off x="1143000" y="1843962"/>
            <a:ext cx="1905000" cy="1981200"/>
          </a:xfrm>
          <a:prstGeom prst="ellipse">
            <a:avLst/>
          </a:prstGeom>
          <a:no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3A3A3A"/>
                </a:solidFill>
              </a:rPr>
              <a:t>LAN</a:t>
            </a:r>
          </a:p>
        </p:txBody>
      </p:sp>
      <p:pic>
        <p:nvPicPr>
          <p:cNvPr id="15" name="Graphic 14" descr="Computer">
            <a:extLst>
              <a:ext uri="{FF2B5EF4-FFF2-40B4-BE49-F238E27FC236}">
                <a16:creationId xmlns:a16="http://schemas.microsoft.com/office/drawing/2014/main" id="{51FBA098-203A-4AD6-851B-5F8EECFD60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4" y="2072562"/>
            <a:ext cx="609600" cy="609600"/>
          </a:xfrm>
          <a:prstGeom prst="rect">
            <a:avLst/>
          </a:prstGeom>
        </p:spPr>
      </p:pic>
      <p:pic>
        <p:nvPicPr>
          <p:cNvPr id="17" name="Graphic 16" descr="Computer">
            <a:extLst>
              <a:ext uri="{FF2B5EF4-FFF2-40B4-BE49-F238E27FC236}">
                <a16:creationId xmlns:a16="http://schemas.microsoft.com/office/drawing/2014/main" id="{ACE5A109-660F-47CF-817C-C929869A22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01" y="2995429"/>
            <a:ext cx="609600" cy="609600"/>
          </a:xfrm>
          <a:prstGeom prst="rect">
            <a:avLst/>
          </a:prstGeom>
        </p:spPr>
      </p:pic>
      <p:pic>
        <p:nvPicPr>
          <p:cNvPr id="18" name="Graphic 17" descr="Computer">
            <a:extLst>
              <a:ext uri="{FF2B5EF4-FFF2-40B4-BE49-F238E27FC236}">
                <a16:creationId xmlns:a16="http://schemas.microsoft.com/office/drawing/2014/main" id="{FA43F364-B630-457A-9FC1-152BB8C7AE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7200" y="3520362"/>
            <a:ext cx="609600" cy="609600"/>
          </a:xfrm>
          <a:prstGeom prst="rect">
            <a:avLst/>
          </a:prstGeom>
        </p:spPr>
      </p:pic>
      <p:pic>
        <p:nvPicPr>
          <p:cNvPr id="19" name="Graphic 18" descr="Computer">
            <a:extLst>
              <a:ext uri="{FF2B5EF4-FFF2-40B4-BE49-F238E27FC236}">
                <a16:creationId xmlns:a16="http://schemas.microsoft.com/office/drawing/2014/main" id="{460367EB-BAC1-4E28-8818-F13BAF4F46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0767" y="1539162"/>
            <a:ext cx="609600" cy="609600"/>
          </a:xfrm>
          <a:prstGeom prst="rect">
            <a:avLst/>
          </a:prstGeom>
        </p:spPr>
      </p:pic>
      <p:pic>
        <p:nvPicPr>
          <p:cNvPr id="20" name="Graphic 19" descr="Computer">
            <a:extLst>
              <a:ext uri="{FF2B5EF4-FFF2-40B4-BE49-F238E27FC236}">
                <a16:creationId xmlns:a16="http://schemas.microsoft.com/office/drawing/2014/main" id="{14E64520-D6B9-44D5-93D6-8C171780C7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200" y="2114895"/>
            <a:ext cx="609600" cy="609600"/>
          </a:xfrm>
          <a:prstGeom prst="rect">
            <a:avLst/>
          </a:prstGeom>
        </p:spPr>
      </p:pic>
      <p:pic>
        <p:nvPicPr>
          <p:cNvPr id="21" name="Graphic 20" descr="Computer">
            <a:extLst>
              <a:ext uri="{FF2B5EF4-FFF2-40B4-BE49-F238E27FC236}">
                <a16:creationId xmlns:a16="http://schemas.microsoft.com/office/drawing/2014/main" id="{178775E1-96AD-4051-B99D-BCB44D517F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9999" y="3300229"/>
            <a:ext cx="609600" cy="609600"/>
          </a:xfrm>
          <a:prstGeom prst="rect">
            <a:avLst/>
          </a:prstGeom>
        </p:spPr>
      </p:pic>
      <p:pic>
        <p:nvPicPr>
          <p:cNvPr id="23" name="Graphic 22" descr="Server">
            <a:extLst>
              <a:ext uri="{FF2B5EF4-FFF2-40B4-BE49-F238E27FC236}">
                <a16:creationId xmlns:a16="http://schemas.microsoft.com/office/drawing/2014/main" id="{128A618A-F52D-4900-ADB2-A997202CAA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62398" y="1619595"/>
            <a:ext cx="1600200" cy="1600200"/>
          </a:xfrm>
          <a:prstGeom prst="rect">
            <a:avLst/>
          </a:prstGeom>
        </p:spPr>
      </p:pic>
      <p:cxnSp>
        <p:nvCxnSpPr>
          <p:cNvPr id="25" name="Straight Connector 24">
            <a:extLst>
              <a:ext uri="{FF2B5EF4-FFF2-40B4-BE49-F238E27FC236}">
                <a16:creationId xmlns:a16="http://schemas.microsoft.com/office/drawing/2014/main" id="{AC917165-3161-43EF-814E-C7D13924C3BA}"/>
              </a:ext>
            </a:extLst>
          </p:cNvPr>
          <p:cNvCxnSpPr>
            <a:stCxn id="23" idx="1"/>
            <a:endCxn id="13" idx="6"/>
          </p:cNvCxnSpPr>
          <p:nvPr/>
        </p:nvCxnSpPr>
        <p:spPr>
          <a:xfrm flipH="1">
            <a:off x="3048000" y="2419695"/>
            <a:ext cx="914398" cy="414867"/>
          </a:xfrm>
          <a:prstGeom prst="line">
            <a:avLst/>
          </a:prstGeom>
          <a:ln w="38100">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37707A-4C62-48A3-85DF-0236BF51FF32}"/>
              </a:ext>
            </a:extLst>
          </p:cNvPr>
          <p:cNvCxnSpPr>
            <a:stCxn id="23" idx="3"/>
          </p:cNvCxnSpPr>
          <p:nvPr/>
        </p:nvCxnSpPr>
        <p:spPr>
          <a:xfrm flipV="1">
            <a:off x="5562598" y="2072562"/>
            <a:ext cx="1524002" cy="347133"/>
          </a:xfrm>
          <a:prstGeom prst="line">
            <a:avLst/>
          </a:prstGeom>
          <a:ln w="38100">
            <a:solidFill>
              <a:srgbClr val="3A3A3A"/>
            </a:solidFill>
          </a:ln>
        </p:spPr>
        <p:style>
          <a:lnRef idx="1">
            <a:schemeClr val="accent1"/>
          </a:lnRef>
          <a:fillRef idx="0">
            <a:schemeClr val="accent1"/>
          </a:fillRef>
          <a:effectRef idx="0">
            <a:schemeClr val="accent1"/>
          </a:effectRef>
          <a:fontRef idx="minor">
            <a:schemeClr val="tx1"/>
          </a:fontRef>
        </p:style>
      </p:cxnSp>
      <p:sp>
        <p:nvSpPr>
          <p:cNvPr id="28" name="Cloud 27">
            <a:extLst>
              <a:ext uri="{FF2B5EF4-FFF2-40B4-BE49-F238E27FC236}">
                <a16:creationId xmlns:a16="http://schemas.microsoft.com/office/drawing/2014/main" id="{76CCCDF8-C5CB-4AE3-B669-B0A9A65DD4D8}"/>
              </a:ext>
            </a:extLst>
          </p:cNvPr>
          <p:cNvSpPr/>
          <p:nvPr/>
        </p:nvSpPr>
        <p:spPr>
          <a:xfrm>
            <a:off x="7162798" y="1219200"/>
            <a:ext cx="2362200" cy="1375833"/>
          </a:xfrm>
          <a:prstGeom prst="cloud">
            <a:avLst/>
          </a:prstGeom>
          <a:noFill/>
          <a:ln>
            <a:solidFill>
              <a:srgbClr val="3A3A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3A3A3A"/>
                </a:solidFill>
              </a:rPr>
              <a:t>The Internet</a:t>
            </a:r>
          </a:p>
        </p:txBody>
      </p:sp>
      <p:sp>
        <p:nvSpPr>
          <p:cNvPr id="29" name="TextBox 28">
            <a:extLst>
              <a:ext uri="{FF2B5EF4-FFF2-40B4-BE49-F238E27FC236}">
                <a16:creationId xmlns:a16="http://schemas.microsoft.com/office/drawing/2014/main" id="{64418116-6C16-4501-9892-315B674AC8C7}"/>
              </a:ext>
            </a:extLst>
          </p:cNvPr>
          <p:cNvSpPr txBox="1"/>
          <p:nvPr/>
        </p:nvSpPr>
        <p:spPr>
          <a:xfrm>
            <a:off x="4063996" y="3215562"/>
            <a:ext cx="6400803" cy="1815882"/>
          </a:xfrm>
          <a:prstGeom prst="rect">
            <a:avLst/>
          </a:prstGeom>
          <a:noFill/>
        </p:spPr>
        <p:txBody>
          <a:bodyPr wrap="square" rtlCol="0">
            <a:spAutoFit/>
          </a:bodyPr>
          <a:lstStyle/>
          <a:p>
            <a:r>
              <a:rPr lang="en-US" sz="2800" dirty="0"/>
              <a:t>Router:</a:t>
            </a:r>
          </a:p>
          <a:p>
            <a:r>
              <a:rPr lang="en-US" sz="2800" dirty="0"/>
              <a:t>Public IP Address: 136.36.111.12</a:t>
            </a:r>
          </a:p>
          <a:p>
            <a:r>
              <a:rPr lang="en-US" sz="2800" dirty="0"/>
              <a:t>16-bit port number = 65,536 ports</a:t>
            </a:r>
          </a:p>
          <a:p>
            <a:r>
              <a:rPr lang="en-US" sz="2800" dirty="0"/>
              <a:t>Port number: 39,742</a:t>
            </a:r>
          </a:p>
        </p:txBody>
      </p:sp>
      <p:sp>
        <p:nvSpPr>
          <p:cNvPr id="30" name="TextBox 29">
            <a:extLst>
              <a:ext uri="{FF2B5EF4-FFF2-40B4-BE49-F238E27FC236}">
                <a16:creationId xmlns:a16="http://schemas.microsoft.com/office/drawing/2014/main" id="{885B8726-6F96-4EE0-B73E-FD44CD1C3706}"/>
              </a:ext>
            </a:extLst>
          </p:cNvPr>
          <p:cNvSpPr txBox="1"/>
          <p:nvPr/>
        </p:nvSpPr>
        <p:spPr>
          <a:xfrm>
            <a:off x="476248" y="5370493"/>
            <a:ext cx="5346701" cy="954107"/>
          </a:xfrm>
          <a:prstGeom prst="rect">
            <a:avLst/>
          </a:prstGeom>
          <a:noFill/>
        </p:spPr>
        <p:txBody>
          <a:bodyPr wrap="square" rtlCol="0">
            <a:spAutoFit/>
          </a:bodyPr>
          <a:lstStyle/>
          <a:p>
            <a:r>
              <a:rPr lang="en-US" sz="2800" dirty="0"/>
              <a:t>Private IP Address: 10.23.48.2</a:t>
            </a:r>
          </a:p>
          <a:p>
            <a:r>
              <a:rPr lang="en-US" sz="2800" dirty="0"/>
              <a:t>Port number: 1,241</a:t>
            </a:r>
          </a:p>
        </p:txBody>
      </p:sp>
      <p:cxnSp>
        <p:nvCxnSpPr>
          <p:cNvPr id="32" name="Straight Connector 31">
            <a:extLst>
              <a:ext uri="{FF2B5EF4-FFF2-40B4-BE49-F238E27FC236}">
                <a16:creationId xmlns:a16="http://schemas.microsoft.com/office/drawing/2014/main" id="{C87D5096-2732-4958-9E63-49E0794FD3DC}"/>
              </a:ext>
            </a:extLst>
          </p:cNvPr>
          <p:cNvCxnSpPr>
            <a:stCxn id="17" idx="2"/>
          </p:cNvCxnSpPr>
          <p:nvPr/>
        </p:nvCxnSpPr>
        <p:spPr>
          <a:xfrm flipH="1">
            <a:off x="1016001" y="3605029"/>
            <a:ext cx="304800" cy="17610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364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8840-95F6-439E-B328-F83637CD4B89}"/>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1A3AE598-D383-4736-B936-F57402EC6112}"/>
              </a:ext>
            </a:extLst>
          </p:cNvPr>
          <p:cNvSpPr>
            <a:spLocks noGrp="1"/>
          </p:cNvSpPr>
          <p:nvPr>
            <p:ph idx="1"/>
          </p:nvPr>
        </p:nvSpPr>
        <p:spPr>
          <a:xfrm>
            <a:off x="677334" y="1600201"/>
            <a:ext cx="8596668" cy="4441162"/>
          </a:xfrm>
        </p:spPr>
        <p:txBody>
          <a:bodyPr>
            <a:normAutofit/>
          </a:bodyPr>
          <a:lstStyle/>
          <a:p>
            <a:r>
              <a:rPr lang="en-US" sz="2800" dirty="0"/>
              <a:t>Website: </a:t>
            </a:r>
            <a:r>
              <a:rPr lang="en-US" sz="2800" dirty="0">
                <a:hlinkClick r:id="rId2"/>
              </a:rPr>
              <a:t>https://whatismypublicip.com/</a:t>
            </a:r>
            <a:r>
              <a:rPr lang="en-US" sz="2800" dirty="0"/>
              <a:t> </a:t>
            </a:r>
          </a:p>
          <a:p>
            <a:endParaRPr lang="en-US" sz="2800" dirty="0"/>
          </a:p>
        </p:txBody>
      </p:sp>
    </p:spTree>
    <p:extLst>
      <p:ext uri="{BB962C8B-B14F-4D97-AF65-F5344CB8AC3E}">
        <p14:creationId xmlns:p14="http://schemas.microsoft.com/office/powerpoint/2010/main" val="872839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E8214-AC67-4969-B522-3C5A225E0074}"/>
              </a:ext>
            </a:extLst>
          </p:cNvPr>
          <p:cNvSpPr>
            <a:spLocks noGrp="1"/>
          </p:cNvSpPr>
          <p:nvPr>
            <p:ph type="title"/>
          </p:nvPr>
        </p:nvSpPr>
        <p:spPr>
          <a:xfrm>
            <a:off x="775932" y="304800"/>
            <a:ext cx="8596668" cy="762000"/>
          </a:xfrm>
        </p:spPr>
        <p:txBody>
          <a:bodyPr/>
          <a:lstStyle/>
          <a:p>
            <a:r>
              <a:rPr lang="en-US" dirty="0"/>
              <a:t>VPNs Virtual Private Networks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24FB3A4-60EC-4C89-BAEC-4546CDAE87B3}"/>
                  </a:ext>
                </a:extLst>
              </p14:cNvPr>
              <p14:cNvContentPartPr/>
              <p14:nvPr/>
            </p14:nvContentPartPr>
            <p14:xfrm>
              <a:off x="1203840" y="1447560"/>
              <a:ext cx="10394280" cy="4818600"/>
            </p14:xfrm>
          </p:contentPart>
        </mc:Choice>
        <mc:Fallback>
          <p:pic>
            <p:nvPicPr>
              <p:cNvPr id="4" name="Ink 3">
                <a:extLst>
                  <a:ext uri="{FF2B5EF4-FFF2-40B4-BE49-F238E27FC236}">
                    <a16:creationId xmlns:a16="http://schemas.microsoft.com/office/drawing/2014/main" id="{624FB3A4-60EC-4C89-BAEC-4546CDAE87B3}"/>
                  </a:ext>
                </a:extLst>
              </p:cNvPr>
              <p:cNvPicPr/>
              <p:nvPr/>
            </p:nvPicPr>
            <p:blipFill>
              <a:blip r:embed="rId3"/>
              <a:stretch>
                <a:fillRect/>
              </a:stretch>
            </p:blipFill>
            <p:spPr>
              <a:xfrm>
                <a:off x="1194480" y="1438200"/>
                <a:ext cx="10413000" cy="4837320"/>
              </a:xfrm>
              <a:prstGeom prst="rect">
                <a:avLst/>
              </a:prstGeom>
            </p:spPr>
          </p:pic>
        </mc:Fallback>
      </mc:AlternateContent>
    </p:spTree>
    <p:extLst>
      <p:ext uri="{BB962C8B-B14F-4D97-AF65-F5344CB8AC3E}">
        <p14:creationId xmlns:p14="http://schemas.microsoft.com/office/powerpoint/2010/main" val="3633133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5670-B08E-4D95-A31E-7A67BC42DD3D}"/>
              </a:ext>
            </a:extLst>
          </p:cNvPr>
          <p:cNvSpPr>
            <a:spLocks noGrp="1"/>
          </p:cNvSpPr>
          <p:nvPr>
            <p:ph type="title"/>
          </p:nvPr>
        </p:nvSpPr>
        <p:spPr>
          <a:xfrm>
            <a:off x="677334" y="609600"/>
            <a:ext cx="8596668" cy="990600"/>
          </a:xfrm>
        </p:spPr>
        <p:txBody>
          <a:bodyPr/>
          <a:lstStyle/>
          <a:p>
            <a:r>
              <a:rPr lang="en-US" dirty="0"/>
              <a:t>IPv4 vs IPv6</a:t>
            </a:r>
          </a:p>
        </p:txBody>
      </p:sp>
      <p:graphicFrame>
        <p:nvGraphicFramePr>
          <p:cNvPr id="4" name="Table 4">
            <a:extLst>
              <a:ext uri="{FF2B5EF4-FFF2-40B4-BE49-F238E27FC236}">
                <a16:creationId xmlns:a16="http://schemas.microsoft.com/office/drawing/2014/main" id="{154A74A5-4A9D-41CE-BF09-03FF283FD05B}"/>
              </a:ext>
            </a:extLst>
          </p:cNvPr>
          <p:cNvGraphicFramePr>
            <a:graphicFrameLocks noGrp="1"/>
          </p:cNvGraphicFramePr>
          <p:nvPr>
            <p:ph idx="1"/>
            <p:extLst>
              <p:ext uri="{D42A27DB-BD31-4B8C-83A1-F6EECF244321}">
                <p14:modId xmlns:p14="http://schemas.microsoft.com/office/powerpoint/2010/main" val="308072641"/>
              </p:ext>
            </p:extLst>
          </p:nvPr>
        </p:nvGraphicFramePr>
        <p:xfrm>
          <a:off x="677862" y="2160588"/>
          <a:ext cx="10752138" cy="2944813"/>
        </p:xfrm>
        <a:graphic>
          <a:graphicData uri="http://schemas.openxmlformats.org/drawingml/2006/table">
            <a:tbl>
              <a:tblPr firstRow="1" bandRow="1">
                <a:tableStyleId>{5C22544A-7EE6-4342-B048-85BDC9FD1C3A}</a:tableStyleId>
              </a:tblPr>
              <a:tblGrid>
                <a:gridCol w="5376069">
                  <a:extLst>
                    <a:ext uri="{9D8B030D-6E8A-4147-A177-3AD203B41FA5}">
                      <a16:colId xmlns:a16="http://schemas.microsoft.com/office/drawing/2014/main" val="1604072914"/>
                    </a:ext>
                  </a:extLst>
                </a:gridCol>
                <a:gridCol w="5376069">
                  <a:extLst>
                    <a:ext uri="{9D8B030D-6E8A-4147-A177-3AD203B41FA5}">
                      <a16:colId xmlns:a16="http://schemas.microsoft.com/office/drawing/2014/main" val="4101136717"/>
                    </a:ext>
                  </a:extLst>
                </a:gridCol>
              </a:tblGrid>
              <a:tr h="610510">
                <a:tc>
                  <a:txBody>
                    <a:bodyPr/>
                    <a:lstStyle/>
                    <a:p>
                      <a:r>
                        <a:rPr lang="en-US" sz="2800" dirty="0"/>
                        <a:t>IPv4</a:t>
                      </a:r>
                    </a:p>
                  </a:txBody>
                  <a:tcPr/>
                </a:tc>
                <a:tc>
                  <a:txBody>
                    <a:bodyPr/>
                    <a:lstStyle/>
                    <a:p>
                      <a:r>
                        <a:rPr lang="en-US" sz="2800" dirty="0"/>
                        <a:t>IPv6</a:t>
                      </a:r>
                    </a:p>
                  </a:txBody>
                  <a:tcPr/>
                </a:tc>
                <a:extLst>
                  <a:ext uri="{0D108BD9-81ED-4DB2-BD59-A6C34878D82A}">
                    <a16:rowId xmlns:a16="http://schemas.microsoft.com/office/drawing/2014/main" val="2927442362"/>
                  </a:ext>
                </a:extLst>
              </a:tr>
              <a:tr h="610510">
                <a:tc>
                  <a:txBody>
                    <a:bodyPr/>
                    <a:lstStyle/>
                    <a:p>
                      <a:r>
                        <a:rPr lang="en-US" sz="2800" dirty="0"/>
                        <a:t>32-bit addresses</a:t>
                      </a:r>
                    </a:p>
                  </a:txBody>
                  <a:tcPr/>
                </a:tc>
                <a:tc>
                  <a:txBody>
                    <a:bodyPr/>
                    <a:lstStyle/>
                    <a:p>
                      <a:r>
                        <a:rPr lang="en-US" sz="2800" dirty="0"/>
                        <a:t>128-bit addresses</a:t>
                      </a:r>
                    </a:p>
                  </a:txBody>
                  <a:tcPr/>
                </a:tc>
                <a:extLst>
                  <a:ext uri="{0D108BD9-81ED-4DB2-BD59-A6C34878D82A}">
                    <a16:rowId xmlns:a16="http://schemas.microsoft.com/office/drawing/2014/main" val="3604379945"/>
                  </a:ext>
                </a:extLst>
              </a:tr>
              <a:tr h="610510">
                <a:tc>
                  <a:txBody>
                    <a:bodyPr/>
                    <a:lstStyle/>
                    <a:p>
                      <a:r>
                        <a:rPr lang="en-US" sz="2800" dirty="0"/>
                        <a:t>Up to 4,294,967,296 addresses</a:t>
                      </a:r>
                    </a:p>
                  </a:txBody>
                  <a:tcPr/>
                </a:tc>
                <a:tc>
                  <a:txBody>
                    <a:bodyPr/>
                    <a:lstStyle/>
                    <a:p>
                      <a:r>
                        <a:rPr lang="en-US" sz="2800" dirty="0"/>
                        <a:t>3.4 x 10</a:t>
                      </a:r>
                      <a:r>
                        <a:rPr lang="en-US" sz="2800" baseline="30000" dirty="0"/>
                        <a:t>38</a:t>
                      </a:r>
                      <a:r>
                        <a:rPr lang="en-US" sz="2800" baseline="0" dirty="0"/>
                        <a:t> Addresses</a:t>
                      </a:r>
                      <a:endParaRPr lang="en-US" sz="2800" dirty="0"/>
                    </a:p>
                  </a:txBody>
                  <a:tcPr/>
                </a:tc>
                <a:extLst>
                  <a:ext uri="{0D108BD9-81ED-4DB2-BD59-A6C34878D82A}">
                    <a16:rowId xmlns:a16="http://schemas.microsoft.com/office/drawing/2014/main" val="2026610857"/>
                  </a:ext>
                </a:extLst>
              </a:tr>
              <a:tr h="1113283">
                <a:tc>
                  <a:txBody>
                    <a:bodyPr/>
                    <a:lstStyle/>
                    <a:p>
                      <a:r>
                        <a:rPr lang="en-US" sz="2800" dirty="0"/>
                        <a:t>Variable subnet mask</a:t>
                      </a:r>
                    </a:p>
                  </a:txBody>
                  <a:tcPr/>
                </a:tc>
                <a:tc>
                  <a:txBody>
                    <a:bodyPr/>
                    <a:lstStyle/>
                    <a:p>
                      <a:r>
                        <a:rPr lang="en-US" sz="2800" dirty="0"/>
                        <a:t>64 bits for network address 64 for device address</a:t>
                      </a:r>
                    </a:p>
                  </a:txBody>
                  <a:tcPr/>
                </a:tc>
                <a:extLst>
                  <a:ext uri="{0D108BD9-81ED-4DB2-BD59-A6C34878D82A}">
                    <a16:rowId xmlns:a16="http://schemas.microsoft.com/office/drawing/2014/main" val="248043198"/>
                  </a:ext>
                </a:extLst>
              </a:tr>
            </a:tbl>
          </a:graphicData>
        </a:graphic>
      </p:graphicFrame>
    </p:spTree>
    <p:extLst>
      <p:ext uri="{BB962C8B-B14F-4D97-AF65-F5344CB8AC3E}">
        <p14:creationId xmlns:p14="http://schemas.microsoft.com/office/powerpoint/2010/main" val="718468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9ED1-935E-454B-A03E-A8318CE11CD9}"/>
              </a:ext>
            </a:extLst>
          </p:cNvPr>
          <p:cNvSpPr>
            <a:spLocks noGrp="1"/>
          </p:cNvSpPr>
          <p:nvPr>
            <p:ph type="title"/>
          </p:nvPr>
        </p:nvSpPr>
        <p:spPr>
          <a:xfrm>
            <a:off x="677334" y="609600"/>
            <a:ext cx="8596668" cy="762000"/>
          </a:xfrm>
        </p:spPr>
        <p:txBody>
          <a:bodyPr/>
          <a:lstStyle/>
          <a:p>
            <a:r>
              <a:rPr lang="en-US" dirty="0"/>
              <a:t>Announcements</a:t>
            </a:r>
          </a:p>
        </p:txBody>
      </p:sp>
      <p:sp>
        <p:nvSpPr>
          <p:cNvPr id="3" name="Content Placeholder 2">
            <a:extLst>
              <a:ext uri="{FF2B5EF4-FFF2-40B4-BE49-F238E27FC236}">
                <a16:creationId xmlns:a16="http://schemas.microsoft.com/office/drawing/2014/main" id="{A75D6799-0059-421A-96D5-9E809175E00F}"/>
              </a:ext>
            </a:extLst>
          </p:cNvPr>
          <p:cNvSpPr>
            <a:spLocks noGrp="1"/>
          </p:cNvSpPr>
          <p:nvPr>
            <p:ph idx="1"/>
          </p:nvPr>
        </p:nvSpPr>
        <p:spPr>
          <a:xfrm>
            <a:off x="677334" y="1371601"/>
            <a:ext cx="8596668" cy="4669762"/>
          </a:xfrm>
        </p:spPr>
        <p:txBody>
          <a:bodyPr>
            <a:normAutofit/>
          </a:bodyPr>
          <a:lstStyle/>
          <a:p>
            <a:r>
              <a:rPr lang="en-US" sz="2800" dirty="0"/>
              <a:t>Our TAs are Bryce Cindrich and Dallin Fairbanks</a:t>
            </a:r>
          </a:p>
          <a:p>
            <a:pPr lvl="1"/>
            <a:r>
              <a:rPr lang="en-US" sz="2400" dirty="0"/>
              <a:t>Reach them at </a:t>
            </a:r>
            <a:r>
              <a:rPr lang="en-US" sz="2400" dirty="0">
                <a:hlinkClick r:id="rId2"/>
              </a:rPr>
              <a:t>redd201ta@gmail.com</a:t>
            </a:r>
            <a:endParaRPr lang="en-US" sz="2400" dirty="0"/>
          </a:p>
          <a:p>
            <a:pPr lvl="1"/>
            <a:r>
              <a:rPr lang="en-US" sz="2400" dirty="0"/>
              <a:t>Their schedule is in the TA calendar.</a:t>
            </a:r>
          </a:p>
          <a:p>
            <a:pPr lvl="1"/>
            <a:r>
              <a:rPr lang="en-US" sz="2400" dirty="0"/>
              <a:t>All of this is at Learning Suite – Content – TA Help</a:t>
            </a:r>
          </a:p>
          <a:p>
            <a:r>
              <a:rPr lang="en-US" sz="2600" dirty="0"/>
              <a:t>Office Hours</a:t>
            </a:r>
          </a:p>
          <a:p>
            <a:pPr lvl="1"/>
            <a:r>
              <a:rPr lang="en-US" sz="2400" dirty="0"/>
              <a:t>Watch for an announcement by email later today and find it on Learning Suite – Content – Office Hours</a:t>
            </a:r>
          </a:p>
        </p:txBody>
      </p:sp>
    </p:spTree>
    <p:extLst>
      <p:ext uri="{BB962C8B-B14F-4D97-AF65-F5344CB8AC3E}">
        <p14:creationId xmlns:p14="http://schemas.microsoft.com/office/powerpoint/2010/main" val="1744504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1548-392F-41FC-9ACF-B44145E65FD4}"/>
              </a:ext>
            </a:extLst>
          </p:cNvPr>
          <p:cNvSpPr>
            <a:spLocks noGrp="1"/>
          </p:cNvSpPr>
          <p:nvPr>
            <p:ph type="title"/>
          </p:nvPr>
        </p:nvSpPr>
        <p:spPr/>
        <p:txBody>
          <a:bodyPr/>
          <a:lstStyle/>
          <a:p>
            <a:r>
              <a:rPr lang="en-US" dirty="0"/>
              <a:t>Protocols</a:t>
            </a:r>
          </a:p>
        </p:txBody>
      </p:sp>
      <p:graphicFrame>
        <p:nvGraphicFramePr>
          <p:cNvPr id="6" name="Table 6">
            <a:extLst>
              <a:ext uri="{FF2B5EF4-FFF2-40B4-BE49-F238E27FC236}">
                <a16:creationId xmlns:a16="http://schemas.microsoft.com/office/drawing/2014/main" id="{12C5B5E3-1395-40AA-9BBA-157FE8A8F094}"/>
              </a:ext>
            </a:extLst>
          </p:cNvPr>
          <p:cNvGraphicFramePr>
            <a:graphicFrameLocks noGrp="1"/>
          </p:cNvGraphicFramePr>
          <p:nvPr>
            <p:ph idx="1"/>
            <p:extLst>
              <p:ext uri="{D42A27DB-BD31-4B8C-83A1-F6EECF244321}">
                <p14:modId xmlns:p14="http://schemas.microsoft.com/office/powerpoint/2010/main" val="3494249563"/>
              </p:ext>
            </p:extLst>
          </p:nvPr>
        </p:nvGraphicFramePr>
        <p:xfrm>
          <a:off x="677862" y="1371600"/>
          <a:ext cx="10447336" cy="4290219"/>
        </p:xfrm>
        <a:graphic>
          <a:graphicData uri="http://schemas.openxmlformats.org/drawingml/2006/table">
            <a:tbl>
              <a:tblPr firstRow="1" bandRow="1">
                <a:tableStyleId>{5C22544A-7EE6-4342-B048-85BDC9FD1C3A}</a:tableStyleId>
              </a:tblPr>
              <a:tblGrid>
                <a:gridCol w="2611834">
                  <a:extLst>
                    <a:ext uri="{9D8B030D-6E8A-4147-A177-3AD203B41FA5}">
                      <a16:colId xmlns:a16="http://schemas.microsoft.com/office/drawing/2014/main" val="1886479377"/>
                    </a:ext>
                  </a:extLst>
                </a:gridCol>
                <a:gridCol w="2611834">
                  <a:extLst>
                    <a:ext uri="{9D8B030D-6E8A-4147-A177-3AD203B41FA5}">
                      <a16:colId xmlns:a16="http://schemas.microsoft.com/office/drawing/2014/main" val="1959899399"/>
                    </a:ext>
                  </a:extLst>
                </a:gridCol>
                <a:gridCol w="2611834">
                  <a:extLst>
                    <a:ext uri="{9D8B030D-6E8A-4147-A177-3AD203B41FA5}">
                      <a16:colId xmlns:a16="http://schemas.microsoft.com/office/drawing/2014/main" val="3964840406"/>
                    </a:ext>
                  </a:extLst>
                </a:gridCol>
                <a:gridCol w="2611834">
                  <a:extLst>
                    <a:ext uri="{9D8B030D-6E8A-4147-A177-3AD203B41FA5}">
                      <a16:colId xmlns:a16="http://schemas.microsoft.com/office/drawing/2014/main" val="2592695177"/>
                    </a:ext>
                  </a:extLst>
                </a:gridCol>
              </a:tblGrid>
              <a:tr h="449739">
                <a:tc>
                  <a:txBody>
                    <a:bodyPr/>
                    <a:lstStyle/>
                    <a:p>
                      <a:r>
                        <a:rPr lang="en-US" dirty="0"/>
                        <a:t>Protocol</a:t>
                      </a:r>
                    </a:p>
                  </a:txBody>
                  <a:tcPr/>
                </a:tc>
                <a:tc>
                  <a:txBody>
                    <a:bodyPr/>
                    <a:lstStyle/>
                    <a:p>
                      <a:r>
                        <a:rPr lang="en-US" dirty="0"/>
                        <a:t>Description</a:t>
                      </a:r>
                    </a:p>
                  </a:txBody>
                  <a:tcPr/>
                </a:tc>
                <a:tc>
                  <a:txBody>
                    <a:bodyPr/>
                    <a:lstStyle/>
                    <a:p>
                      <a:r>
                        <a:rPr lang="en-US" dirty="0"/>
                        <a:t>Port</a:t>
                      </a:r>
                    </a:p>
                  </a:txBody>
                  <a:tcPr/>
                </a:tc>
                <a:tc>
                  <a:txBody>
                    <a:bodyPr/>
                    <a:lstStyle/>
                    <a:p>
                      <a:r>
                        <a:rPr lang="en-US" dirty="0"/>
                        <a:t>Sits on</a:t>
                      </a:r>
                    </a:p>
                  </a:txBody>
                  <a:tcPr/>
                </a:tc>
                <a:extLst>
                  <a:ext uri="{0D108BD9-81ED-4DB2-BD59-A6C34878D82A}">
                    <a16:rowId xmlns:a16="http://schemas.microsoft.com/office/drawing/2014/main" val="71713351"/>
                  </a:ext>
                </a:extLst>
              </a:tr>
              <a:tr h="449739">
                <a:tc>
                  <a:txBody>
                    <a:bodyPr/>
                    <a:lstStyle/>
                    <a:p>
                      <a:r>
                        <a:rPr lang="en-US" dirty="0"/>
                        <a:t>Internet Protocol (IP)</a:t>
                      </a:r>
                    </a:p>
                  </a:txBody>
                  <a:tcPr/>
                </a:tc>
                <a:tc>
                  <a:txBody>
                    <a:bodyPr/>
                    <a:lstStyle/>
                    <a:p>
                      <a:r>
                        <a:rPr lang="en-US" dirty="0"/>
                        <a:t>Base of all internet communication</a:t>
                      </a:r>
                    </a:p>
                  </a:txBody>
                  <a:tcPr/>
                </a:tc>
                <a:tc>
                  <a:txBody>
                    <a:bodyPr/>
                    <a:lstStyle/>
                    <a:p>
                      <a:r>
                        <a:rPr lang="en-US" dirty="0"/>
                        <a:t>n/a</a:t>
                      </a:r>
                    </a:p>
                  </a:txBody>
                  <a:tcPr/>
                </a:tc>
                <a:tc>
                  <a:txBody>
                    <a:bodyPr/>
                    <a:lstStyle/>
                    <a:p>
                      <a:r>
                        <a:rPr lang="en-US" dirty="0"/>
                        <a:t>None</a:t>
                      </a:r>
                    </a:p>
                  </a:txBody>
                  <a:tcPr/>
                </a:tc>
                <a:extLst>
                  <a:ext uri="{0D108BD9-81ED-4DB2-BD59-A6C34878D82A}">
                    <a16:rowId xmlns:a16="http://schemas.microsoft.com/office/drawing/2014/main" val="3688010053"/>
                  </a:ext>
                </a:extLst>
              </a:tr>
              <a:tr h="449739">
                <a:tc>
                  <a:txBody>
                    <a:bodyPr/>
                    <a:lstStyle/>
                    <a:p>
                      <a:r>
                        <a:rPr lang="en-US" dirty="0"/>
                        <a:t>UDP/IP (Universal Datagram Protocol</a:t>
                      </a:r>
                    </a:p>
                  </a:txBody>
                  <a:tcPr/>
                </a:tc>
                <a:tc>
                  <a:txBody>
                    <a:bodyPr/>
                    <a:lstStyle/>
                    <a:p>
                      <a:r>
                        <a:rPr lang="en-US" dirty="0"/>
                        <a:t>Best-Effort Delivery</a:t>
                      </a:r>
                    </a:p>
                  </a:txBody>
                  <a:tcPr/>
                </a:tc>
                <a:tc>
                  <a:txBody>
                    <a:bodyPr/>
                    <a:lstStyle/>
                    <a:p>
                      <a:r>
                        <a:rPr lang="en-US" dirty="0"/>
                        <a:t>n/a</a:t>
                      </a:r>
                    </a:p>
                  </a:txBody>
                  <a:tcPr/>
                </a:tc>
                <a:tc>
                  <a:txBody>
                    <a:bodyPr/>
                    <a:lstStyle/>
                    <a:p>
                      <a:r>
                        <a:rPr lang="en-US" dirty="0"/>
                        <a:t>IP</a:t>
                      </a:r>
                    </a:p>
                  </a:txBody>
                  <a:tcPr/>
                </a:tc>
                <a:extLst>
                  <a:ext uri="{0D108BD9-81ED-4DB2-BD59-A6C34878D82A}">
                    <a16:rowId xmlns:a16="http://schemas.microsoft.com/office/drawing/2014/main" val="3924454600"/>
                  </a:ext>
                </a:extLst>
              </a:tr>
              <a:tr h="449739">
                <a:tc>
                  <a:txBody>
                    <a:bodyPr/>
                    <a:lstStyle/>
                    <a:p>
                      <a:r>
                        <a:rPr lang="en-US" dirty="0"/>
                        <a:t>TCP/IP (Terminal Control Protocol)</a:t>
                      </a:r>
                    </a:p>
                  </a:txBody>
                  <a:tcPr/>
                </a:tc>
                <a:tc>
                  <a:txBody>
                    <a:bodyPr/>
                    <a:lstStyle/>
                    <a:p>
                      <a:r>
                        <a:rPr lang="en-US" dirty="0"/>
                        <a:t>Guaranteed Delivery</a:t>
                      </a:r>
                    </a:p>
                  </a:txBody>
                  <a:tcPr/>
                </a:tc>
                <a:tc>
                  <a:txBody>
                    <a:bodyPr/>
                    <a:lstStyle/>
                    <a:p>
                      <a:r>
                        <a:rPr lang="en-US" dirty="0"/>
                        <a:t>n/a</a:t>
                      </a:r>
                    </a:p>
                  </a:txBody>
                  <a:tcPr/>
                </a:tc>
                <a:tc>
                  <a:txBody>
                    <a:bodyPr/>
                    <a:lstStyle/>
                    <a:p>
                      <a:r>
                        <a:rPr lang="en-US" dirty="0"/>
                        <a:t>IP</a:t>
                      </a:r>
                    </a:p>
                  </a:txBody>
                  <a:tcPr/>
                </a:tc>
                <a:extLst>
                  <a:ext uri="{0D108BD9-81ED-4DB2-BD59-A6C34878D82A}">
                    <a16:rowId xmlns:a16="http://schemas.microsoft.com/office/drawing/2014/main" val="663890371"/>
                  </a:ext>
                </a:extLst>
              </a:tr>
              <a:tr h="449739">
                <a:tc>
                  <a:txBody>
                    <a:bodyPr/>
                    <a:lstStyle/>
                    <a:p>
                      <a:r>
                        <a:rPr lang="en-US" dirty="0"/>
                        <a:t>HTTP (Hypertext Transfer Protocol)</a:t>
                      </a:r>
                    </a:p>
                  </a:txBody>
                  <a:tcPr/>
                </a:tc>
                <a:tc>
                  <a:txBody>
                    <a:bodyPr/>
                    <a:lstStyle/>
                    <a:p>
                      <a:r>
                        <a:rPr lang="en-US" dirty="0"/>
                        <a:t>The Web</a:t>
                      </a:r>
                    </a:p>
                  </a:txBody>
                  <a:tcPr/>
                </a:tc>
                <a:tc>
                  <a:txBody>
                    <a:bodyPr/>
                    <a:lstStyle/>
                    <a:p>
                      <a:r>
                        <a:rPr lang="en-US" dirty="0"/>
                        <a:t>80, 443</a:t>
                      </a:r>
                    </a:p>
                  </a:txBody>
                  <a:tcPr/>
                </a:tc>
                <a:tc>
                  <a:txBody>
                    <a:bodyPr/>
                    <a:lstStyle/>
                    <a:p>
                      <a:r>
                        <a:rPr lang="en-US" dirty="0"/>
                        <a:t>TCP/IP</a:t>
                      </a:r>
                    </a:p>
                  </a:txBody>
                  <a:tcPr/>
                </a:tc>
                <a:extLst>
                  <a:ext uri="{0D108BD9-81ED-4DB2-BD59-A6C34878D82A}">
                    <a16:rowId xmlns:a16="http://schemas.microsoft.com/office/drawing/2014/main" val="3131650570"/>
                  </a:ext>
                </a:extLst>
              </a:tr>
              <a:tr h="449739">
                <a:tc>
                  <a:txBody>
                    <a:bodyPr/>
                    <a:lstStyle/>
                    <a:p>
                      <a:r>
                        <a:rPr lang="en-US" dirty="0"/>
                        <a:t>SMTP (Simple Mail Transfer Protocol)</a:t>
                      </a:r>
                    </a:p>
                  </a:txBody>
                  <a:tcPr/>
                </a:tc>
                <a:tc>
                  <a:txBody>
                    <a:bodyPr/>
                    <a:lstStyle/>
                    <a:p>
                      <a:r>
                        <a:rPr lang="en-US" dirty="0"/>
                        <a:t>Email</a:t>
                      </a:r>
                    </a:p>
                  </a:txBody>
                  <a:tcPr/>
                </a:tc>
                <a:tc>
                  <a:txBody>
                    <a:bodyPr/>
                    <a:lstStyle/>
                    <a:p>
                      <a:r>
                        <a:rPr lang="en-US" dirty="0"/>
                        <a:t>20</a:t>
                      </a:r>
                    </a:p>
                  </a:txBody>
                  <a:tcPr/>
                </a:tc>
                <a:tc>
                  <a:txBody>
                    <a:bodyPr/>
                    <a:lstStyle/>
                    <a:p>
                      <a:r>
                        <a:rPr lang="en-US" dirty="0"/>
                        <a:t>TCP/IP</a:t>
                      </a:r>
                    </a:p>
                  </a:txBody>
                  <a:tcPr/>
                </a:tc>
                <a:extLst>
                  <a:ext uri="{0D108BD9-81ED-4DB2-BD59-A6C34878D82A}">
                    <a16:rowId xmlns:a16="http://schemas.microsoft.com/office/drawing/2014/main" val="3047872092"/>
                  </a:ext>
                </a:extLst>
              </a:tr>
              <a:tr h="449739">
                <a:tc>
                  <a:txBody>
                    <a:bodyPr/>
                    <a:lstStyle/>
                    <a:p>
                      <a:r>
                        <a:rPr lang="en-US" dirty="0"/>
                        <a:t>RTSP (Real-Time Streaming Protocol)</a:t>
                      </a:r>
                    </a:p>
                  </a:txBody>
                  <a:tcPr/>
                </a:tc>
                <a:tc>
                  <a:txBody>
                    <a:bodyPr/>
                    <a:lstStyle/>
                    <a:p>
                      <a:r>
                        <a:rPr lang="en-US" dirty="0"/>
                        <a:t>Video, Audio Streaming</a:t>
                      </a:r>
                    </a:p>
                  </a:txBody>
                  <a:tcPr/>
                </a:tc>
                <a:tc>
                  <a:txBody>
                    <a:bodyPr/>
                    <a:lstStyle/>
                    <a:p>
                      <a:r>
                        <a:rPr lang="en-US" dirty="0"/>
                        <a:t>554</a:t>
                      </a:r>
                    </a:p>
                  </a:txBody>
                  <a:tcPr/>
                </a:tc>
                <a:tc>
                  <a:txBody>
                    <a:bodyPr/>
                    <a:lstStyle/>
                    <a:p>
                      <a:r>
                        <a:rPr lang="en-US" dirty="0"/>
                        <a:t>UDP/IP (or TCP/IP)</a:t>
                      </a:r>
                    </a:p>
                  </a:txBody>
                  <a:tcPr/>
                </a:tc>
                <a:extLst>
                  <a:ext uri="{0D108BD9-81ED-4DB2-BD59-A6C34878D82A}">
                    <a16:rowId xmlns:a16="http://schemas.microsoft.com/office/drawing/2014/main" val="776562162"/>
                  </a:ext>
                </a:extLst>
              </a:tr>
            </a:tbl>
          </a:graphicData>
        </a:graphic>
      </p:graphicFrame>
    </p:spTree>
    <p:extLst>
      <p:ext uri="{BB962C8B-B14F-4D97-AF65-F5344CB8AC3E}">
        <p14:creationId xmlns:p14="http://schemas.microsoft.com/office/powerpoint/2010/main" val="206618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 name="Straight Connector 7">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27" name="Straight Connector 26">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EA671E6A-7F3C-41F4-9D42-5DB5CA4036C3}"/>
              </a:ext>
            </a:extLst>
          </p:cNvPr>
          <p:cNvSpPr>
            <a:spLocks noGrp="1"/>
          </p:cNvSpPr>
          <p:nvPr>
            <p:ph type="title"/>
          </p:nvPr>
        </p:nvSpPr>
        <p:spPr>
          <a:xfrm>
            <a:off x="1442993" y="278607"/>
            <a:ext cx="7766936" cy="1041400"/>
          </a:xfrm>
        </p:spPr>
        <p:txBody>
          <a:bodyPr vert="horz" lIns="91440" tIns="45720" rIns="91440" bIns="45720" rtlCol="0" anchor="b">
            <a:normAutofit/>
          </a:bodyPr>
          <a:lstStyle/>
          <a:p>
            <a:pPr algn="r"/>
            <a:r>
              <a:rPr lang="en-US" sz="5400" dirty="0"/>
              <a:t>Stretch Break</a:t>
            </a:r>
          </a:p>
        </p:txBody>
      </p:sp>
      <p:sp>
        <p:nvSpPr>
          <p:cNvPr id="4" name="TextBox 3">
            <a:extLst>
              <a:ext uri="{FF2B5EF4-FFF2-40B4-BE49-F238E27FC236}">
                <a16:creationId xmlns:a16="http://schemas.microsoft.com/office/drawing/2014/main" id="{85BFC3EE-B3C4-4FC7-8F5F-40F48A5185F1}"/>
              </a:ext>
            </a:extLst>
          </p:cNvPr>
          <p:cNvSpPr txBox="1"/>
          <p:nvPr/>
        </p:nvSpPr>
        <p:spPr>
          <a:xfrm>
            <a:off x="1091739" y="1905000"/>
            <a:ext cx="8932333" cy="3416320"/>
          </a:xfrm>
          <a:prstGeom prst="rect">
            <a:avLst/>
          </a:prstGeom>
          <a:noFill/>
        </p:spPr>
        <p:txBody>
          <a:bodyPr wrap="square" rtlCol="0">
            <a:spAutoFit/>
          </a:bodyPr>
          <a:lstStyle/>
          <a:p>
            <a:r>
              <a:rPr lang="en-US" sz="3600" b="1" dirty="0"/>
              <a:t>Important Concepts:</a:t>
            </a:r>
          </a:p>
          <a:p>
            <a:pPr marL="285750" indent="-285750">
              <a:buFont typeface="Arial" panose="020B0604020202020204" pitchFamily="34" charset="0"/>
              <a:buChar char="•"/>
            </a:pPr>
            <a:r>
              <a:rPr lang="en-US" sz="3600" dirty="0"/>
              <a:t>Bandwidth</a:t>
            </a:r>
          </a:p>
          <a:p>
            <a:pPr marL="285750" indent="-285750">
              <a:buFont typeface="Arial" panose="020B0604020202020204" pitchFamily="34" charset="0"/>
              <a:buChar char="•"/>
            </a:pPr>
            <a:r>
              <a:rPr lang="en-US" sz="3600" dirty="0"/>
              <a:t>Packet-Switched Networks and Routers</a:t>
            </a:r>
          </a:p>
          <a:p>
            <a:pPr marL="285750" indent="-285750">
              <a:buFont typeface="Arial" panose="020B0604020202020204" pitchFamily="34" charset="0"/>
              <a:buChar char="•"/>
            </a:pPr>
            <a:r>
              <a:rPr lang="en-US" sz="3600" dirty="0"/>
              <a:t>IP Addresses</a:t>
            </a:r>
          </a:p>
          <a:p>
            <a:pPr marL="285750" indent="-285750">
              <a:buFont typeface="Arial" panose="020B0604020202020204" pitchFamily="34" charset="0"/>
              <a:buChar char="•"/>
            </a:pPr>
            <a:r>
              <a:rPr lang="en-US" sz="3600" dirty="0"/>
              <a:t>Network Protocols</a:t>
            </a:r>
          </a:p>
          <a:p>
            <a:pPr marL="285750" indent="-285750">
              <a:buFont typeface="Arial" panose="020B0604020202020204" pitchFamily="34" charset="0"/>
              <a:buChar char="•"/>
            </a:pPr>
            <a:endParaRPr lang="en-US" sz="360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6BAE02A-BA59-416B-BF5C-514E975DF423}"/>
                  </a:ext>
                </a:extLst>
              </p14:cNvPr>
              <p14:cNvContentPartPr/>
              <p14:nvPr/>
            </p14:nvContentPartPr>
            <p14:xfrm>
              <a:off x="6541920" y="4119840"/>
              <a:ext cx="3533400" cy="2117880"/>
            </p14:xfrm>
          </p:contentPart>
        </mc:Choice>
        <mc:Fallback>
          <p:pic>
            <p:nvPicPr>
              <p:cNvPr id="5" name="Ink 4">
                <a:extLst>
                  <a:ext uri="{FF2B5EF4-FFF2-40B4-BE49-F238E27FC236}">
                    <a16:creationId xmlns:a16="http://schemas.microsoft.com/office/drawing/2014/main" id="{E6BAE02A-BA59-416B-BF5C-514E975DF423}"/>
                  </a:ext>
                </a:extLst>
              </p:cNvPr>
              <p:cNvPicPr/>
              <p:nvPr/>
            </p:nvPicPr>
            <p:blipFill>
              <a:blip r:embed="rId3"/>
              <a:stretch>
                <a:fillRect/>
              </a:stretch>
            </p:blipFill>
            <p:spPr>
              <a:xfrm>
                <a:off x="6532560" y="4110480"/>
                <a:ext cx="3552120" cy="2136600"/>
              </a:xfrm>
              <a:prstGeom prst="rect">
                <a:avLst/>
              </a:prstGeom>
            </p:spPr>
          </p:pic>
        </mc:Fallback>
      </mc:AlternateContent>
    </p:spTree>
    <p:extLst>
      <p:ext uri="{BB962C8B-B14F-4D97-AF65-F5344CB8AC3E}">
        <p14:creationId xmlns:p14="http://schemas.microsoft.com/office/powerpoint/2010/main" val="3097453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close up of a book&#10;&#10;Description automatically generated">
            <a:extLst>
              <a:ext uri="{FF2B5EF4-FFF2-40B4-BE49-F238E27FC236}">
                <a16:creationId xmlns:a16="http://schemas.microsoft.com/office/drawing/2014/main" id="{44D8F2CB-0D27-4F5D-BEC7-4E693F82C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411" y="0"/>
            <a:ext cx="8289178" cy="6858000"/>
          </a:xfrm>
          <a:prstGeom prst="rect">
            <a:avLst/>
          </a:prstGeom>
        </p:spPr>
      </p:pic>
    </p:spTree>
    <p:extLst>
      <p:ext uri="{BB962C8B-B14F-4D97-AF65-F5344CB8AC3E}">
        <p14:creationId xmlns:p14="http://schemas.microsoft.com/office/powerpoint/2010/main" val="2595952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H="1">
            <a:off x="1524000" y="0"/>
            <a:ext cx="3044395"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1600200" y="76200"/>
            <a:ext cx="5562600" cy="2286000"/>
          </a:xfrm>
        </p:spPr>
        <p:txBody>
          <a:bodyPr/>
          <a:lstStyle/>
          <a:p>
            <a:r>
              <a:rPr lang="en-US" sz="3200" dirty="0"/>
              <a:t>Information Security</a:t>
            </a:r>
            <a:br>
              <a:rPr lang="en-US" sz="2800" dirty="0"/>
            </a:br>
            <a:br>
              <a:rPr lang="en-US" sz="2800" dirty="0"/>
            </a:br>
            <a:endParaRPr lang="en-US" sz="1800" dirty="0"/>
          </a:p>
        </p:txBody>
      </p:sp>
      <p:sp>
        <p:nvSpPr>
          <p:cNvPr id="4" name="Subtitle 3"/>
          <p:cNvSpPr>
            <a:spLocks noGrp="1"/>
          </p:cNvSpPr>
          <p:nvPr>
            <p:ph type="subTitle" idx="1"/>
          </p:nvPr>
        </p:nvSpPr>
        <p:spPr>
          <a:xfrm>
            <a:off x="1600200" y="5867400"/>
            <a:ext cx="5029200" cy="457200"/>
          </a:xfrm>
        </p:spPr>
        <p:txBody>
          <a:bodyPr/>
          <a:lstStyle/>
          <a:p>
            <a:r>
              <a:rPr lang="en-US" sz="1800" b="1" dirty="0"/>
              <a:t>Day 1</a:t>
            </a:r>
            <a:endParaRPr lang="en-US" sz="1800" dirty="0"/>
          </a:p>
        </p:txBody>
      </p:sp>
      <p:sp>
        <p:nvSpPr>
          <p:cNvPr id="5" name="Slide Number Placeholder 4">
            <a:extLst>
              <a:ext uri="{FF2B5EF4-FFF2-40B4-BE49-F238E27FC236}">
                <a16:creationId xmlns:a16="http://schemas.microsoft.com/office/drawing/2014/main" id="{0D6CE8DC-1B34-4145-86B9-647F6D33ABC6}"/>
              </a:ext>
            </a:extLst>
          </p:cNvPr>
          <p:cNvSpPr>
            <a:spLocks noGrp="1"/>
          </p:cNvSpPr>
          <p:nvPr>
            <p:ph type="sldNum" sz="quarter" idx="4"/>
          </p:nvPr>
        </p:nvSpPr>
        <p:spPr/>
        <p:txBody>
          <a:bodyPr/>
          <a:lstStyle/>
          <a:p>
            <a:fld id="{86259416-0265-44F7-9041-5FD107C8E18F}" type="slidenum">
              <a:rPr lang="en-US" smtClean="0"/>
              <a:t>23</a:t>
            </a:fld>
            <a:endParaRPr lang="en-US"/>
          </a:p>
        </p:txBody>
      </p:sp>
    </p:spTree>
    <p:extLst>
      <p:ext uri="{BB962C8B-B14F-4D97-AF65-F5344CB8AC3E}">
        <p14:creationId xmlns:p14="http://schemas.microsoft.com/office/powerpoint/2010/main" val="168579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5C2412-9B91-4103-9458-97C4FF4BC137}"/>
              </a:ext>
            </a:extLst>
          </p:cNvPr>
          <p:cNvSpPr>
            <a:spLocks noGrp="1"/>
          </p:cNvSpPr>
          <p:nvPr>
            <p:ph type="sldNum" sz="quarter" idx="12"/>
          </p:nvPr>
        </p:nvSpPr>
        <p:spPr/>
        <p:txBody>
          <a:bodyPr/>
          <a:lstStyle/>
          <a:p>
            <a:fld id="{86259416-0265-44F7-9041-5FD107C8E18F}" type="slidenum">
              <a:rPr lang="en-US" smtClean="0"/>
              <a:t>24</a:t>
            </a:fld>
            <a:endParaRPr lang="en-US"/>
          </a:p>
        </p:txBody>
      </p:sp>
      <p:pic>
        <p:nvPicPr>
          <p:cNvPr id="5" name="Picture 4">
            <a:extLst>
              <a:ext uri="{FF2B5EF4-FFF2-40B4-BE49-F238E27FC236}">
                <a16:creationId xmlns:a16="http://schemas.microsoft.com/office/drawing/2014/main" id="{F8969BBD-5FF0-42E9-A374-068F3CE027EE}"/>
              </a:ext>
            </a:extLst>
          </p:cNvPr>
          <p:cNvPicPr>
            <a:picLocks noChangeAspect="1"/>
          </p:cNvPicPr>
          <p:nvPr/>
        </p:nvPicPr>
        <p:blipFill>
          <a:blip r:embed="rId2"/>
          <a:stretch>
            <a:fillRect/>
          </a:stretch>
        </p:blipFill>
        <p:spPr>
          <a:xfrm>
            <a:off x="304800" y="207655"/>
            <a:ext cx="6006380" cy="6193145"/>
          </a:xfrm>
          <a:prstGeom prst="rect">
            <a:avLst/>
          </a:prstGeom>
          <a:ln>
            <a:solidFill>
              <a:srgbClr val="000000"/>
            </a:solidFill>
          </a:ln>
          <a:effectLst>
            <a:outerShdw blurRad="50800" dist="38100" dir="2700000" algn="tl" rotWithShape="0">
              <a:prstClr val="black">
                <a:alpha val="40000"/>
              </a:prstClr>
            </a:outerShdw>
          </a:effectLst>
        </p:spPr>
      </p:pic>
      <p:sp>
        <p:nvSpPr>
          <p:cNvPr id="6" name="TextBox 5">
            <a:hlinkClick r:id="rId3"/>
            <a:extLst>
              <a:ext uri="{FF2B5EF4-FFF2-40B4-BE49-F238E27FC236}">
                <a16:creationId xmlns:a16="http://schemas.microsoft.com/office/drawing/2014/main" id="{FE783172-1311-408D-B236-A60A27A349EC}"/>
              </a:ext>
            </a:extLst>
          </p:cNvPr>
          <p:cNvSpPr txBox="1"/>
          <p:nvPr/>
        </p:nvSpPr>
        <p:spPr>
          <a:xfrm>
            <a:off x="457200" y="6481068"/>
            <a:ext cx="9012147" cy="307777"/>
          </a:xfrm>
          <a:prstGeom prst="rect">
            <a:avLst/>
          </a:prstGeom>
          <a:noFill/>
        </p:spPr>
        <p:txBody>
          <a:bodyPr wrap="none" rtlCol="0">
            <a:spAutoFit/>
          </a:bodyPr>
          <a:lstStyle/>
          <a:p>
            <a:r>
              <a:rPr lang="en-US" sz="1400" dirty="0">
                <a:solidFill>
                  <a:srgbClr val="000000"/>
                </a:solidFill>
              </a:rPr>
              <a:t>https://www.cnet.com/news/2019-data-breach-hall-of-shame-these-were-the-biggest-data-breaches-of-the-year/</a:t>
            </a:r>
          </a:p>
        </p:txBody>
      </p:sp>
      <p:sp>
        <p:nvSpPr>
          <p:cNvPr id="7" name="TextBox 6">
            <a:extLst>
              <a:ext uri="{FF2B5EF4-FFF2-40B4-BE49-F238E27FC236}">
                <a16:creationId xmlns:a16="http://schemas.microsoft.com/office/drawing/2014/main" id="{4686D4B0-4B8A-4DF8-82CE-E55FC96E8B34}"/>
              </a:ext>
            </a:extLst>
          </p:cNvPr>
          <p:cNvSpPr txBox="1"/>
          <p:nvPr/>
        </p:nvSpPr>
        <p:spPr>
          <a:xfrm>
            <a:off x="6629400" y="609600"/>
            <a:ext cx="3276600" cy="5663089"/>
          </a:xfrm>
          <a:prstGeom prst="rect">
            <a:avLst/>
          </a:prstGeom>
          <a:noFill/>
          <a:effectLst>
            <a:outerShdw blurRad="50800" dist="38100" dir="2700000" algn="tl" rotWithShape="0">
              <a:prstClr val="black">
                <a:alpha val="40000"/>
              </a:prstClr>
            </a:outerShdw>
          </a:effectLst>
        </p:spPr>
        <p:txBody>
          <a:bodyPr wrap="square" rtlCol="0">
            <a:spAutoFit/>
          </a:bodyPr>
          <a:lstStyle/>
          <a:p>
            <a:pPr marL="285750" indent="-285750">
              <a:spcAft>
                <a:spcPts val="600"/>
              </a:spcAft>
              <a:buFont typeface="Arial" panose="020B0604020202020204" pitchFamily="34" charset="0"/>
              <a:buChar char="•"/>
            </a:pPr>
            <a:r>
              <a:rPr lang="en-US" dirty="0">
                <a:solidFill>
                  <a:srgbClr val="000000"/>
                </a:solidFill>
              </a:rPr>
              <a:t>Typical cost of a breach: $3.92 million (IBM)</a:t>
            </a:r>
          </a:p>
          <a:p>
            <a:pPr marL="285750" indent="-285750">
              <a:spcAft>
                <a:spcPts val="600"/>
              </a:spcAft>
              <a:buFont typeface="Arial" panose="020B0604020202020204" pitchFamily="34" charset="0"/>
              <a:buChar char="•"/>
            </a:pPr>
            <a:r>
              <a:rPr lang="en-US" dirty="0">
                <a:solidFill>
                  <a:srgbClr val="000000"/>
                </a:solidFill>
              </a:rPr>
              <a:t>Firms: Marriott, </a:t>
            </a:r>
            <a:r>
              <a:rPr lang="en-US" dirty="0" err="1">
                <a:solidFill>
                  <a:srgbClr val="000000"/>
                </a:solidFill>
              </a:rPr>
              <a:t>Dubsmash</a:t>
            </a:r>
            <a:r>
              <a:rPr lang="en-US" dirty="0">
                <a:solidFill>
                  <a:srgbClr val="000000"/>
                </a:solidFill>
              </a:rPr>
              <a:t>, Facebook (multiple times), Instagram, First American Financial, Burger King, American Medical Collection Association, Capital One, MoviePass, Adobe.</a:t>
            </a:r>
          </a:p>
          <a:p>
            <a:pPr marL="285750" indent="-285750">
              <a:spcAft>
                <a:spcPts val="600"/>
              </a:spcAft>
              <a:buFont typeface="Arial" panose="020B0604020202020204" pitchFamily="34" charset="0"/>
              <a:buChar char="•"/>
            </a:pPr>
            <a:r>
              <a:rPr lang="en-US" dirty="0">
                <a:solidFill>
                  <a:srgbClr val="000000"/>
                </a:solidFill>
              </a:rPr>
              <a:t>Possibly the most serious: Capital One exposed 100 million credit card applications including social security numbers and detailed financial information.</a:t>
            </a:r>
          </a:p>
          <a:p>
            <a:pPr marL="285750" indent="-285750">
              <a:spcAft>
                <a:spcPts val="600"/>
              </a:spcAft>
              <a:buFont typeface="Arial" panose="020B0604020202020204" pitchFamily="34" charset="0"/>
              <a:buChar char="•"/>
            </a:pPr>
            <a:endParaRPr lang="en-US" dirty="0">
              <a:solidFill>
                <a:srgbClr val="000000"/>
              </a:solidFill>
            </a:endParaRPr>
          </a:p>
          <a:p>
            <a:pPr marL="285750" indent="-285750">
              <a:spcAft>
                <a:spcPts val="600"/>
              </a:spcAft>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2989898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143000" y="1371600"/>
            <a:ext cx="8077200" cy="4495800"/>
          </a:xfrm>
        </p:spPr>
        <p:txBody>
          <a:bodyPr/>
          <a:lstStyle/>
          <a:p>
            <a:pPr marL="0" indent="0">
              <a:buNone/>
            </a:pPr>
            <a:r>
              <a:rPr lang="en-US" dirty="0">
                <a:solidFill>
                  <a:schemeClr val="bg2"/>
                </a:solidFill>
                <a:latin typeface="Garamond" panose="02020404030301010803" pitchFamily="18" charset="0"/>
                <a:ea typeface="Times New Roman" panose="02020603050405020304" pitchFamily="18" charset="0"/>
                <a:cs typeface="Arial" panose="020B0604020202020204" pitchFamily="34" charset="0"/>
              </a:rPr>
              <a:t>True or False: Only people with ‘highly valued’ information are at risk of becoming victim to costly security breaches? </a:t>
            </a:r>
            <a:endParaRPr lang="en-US" dirty="0">
              <a:solidFill>
                <a:schemeClr val="bg2"/>
              </a:solidFill>
            </a:endParaRPr>
          </a:p>
          <a:p>
            <a:endParaRPr lang="en-US" dirty="0"/>
          </a:p>
        </p:txBody>
      </p:sp>
      <p:sp>
        <p:nvSpPr>
          <p:cNvPr id="7" name="Rectangle 6"/>
          <p:cNvSpPr/>
          <p:nvPr/>
        </p:nvSpPr>
        <p:spPr>
          <a:xfrm rot="19935688">
            <a:off x="2403885" y="1695449"/>
            <a:ext cx="2185214" cy="923330"/>
          </a:xfrm>
          <a:prstGeom prst="rect">
            <a:avLst/>
          </a:prstGeom>
          <a:noFill/>
        </p:spPr>
        <p:txBody>
          <a:bodyPr wrap="none" lIns="91440" tIns="45720" rIns="91440" bIns="45720">
            <a:spAutoFit/>
          </a:bodyPr>
          <a:lstStyle/>
          <a:p>
            <a:pPr algn="ctr"/>
            <a:r>
              <a:rPr lang="en-US" sz="5400" b="1" dirty="0">
                <a:ln w="22225">
                  <a:solidFill>
                    <a:srgbClr val="C00000"/>
                  </a:solidFill>
                  <a:prstDash val="solid"/>
                </a:ln>
                <a:solidFill>
                  <a:srgbClr val="C00000"/>
                </a:solidFill>
              </a:rPr>
              <a:t>False!</a:t>
            </a:r>
          </a:p>
        </p:txBody>
      </p:sp>
      <p:pic>
        <p:nvPicPr>
          <p:cNvPr id="1026" name="Picture 2" descr="https://upload.wikimedia.org/wikipedia/commons/thumb/9/9a/Target_logo.svg/432px-Target_logo.sv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48796" y="2895601"/>
            <a:ext cx="3077085" cy="40885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0B69D66-37C9-4816-A553-B80FD97CA34E}"/>
              </a:ext>
            </a:extLst>
          </p:cNvPr>
          <p:cNvSpPr>
            <a:spLocks noGrp="1"/>
          </p:cNvSpPr>
          <p:nvPr>
            <p:ph type="sldNum" sz="quarter" idx="12"/>
          </p:nvPr>
        </p:nvSpPr>
        <p:spPr/>
        <p:txBody>
          <a:bodyPr/>
          <a:lstStyle/>
          <a:p>
            <a:fld id="{86259416-0265-44F7-9041-5FD107C8E18F}" type="slidenum">
              <a:rPr lang="en-US" smtClean="0"/>
              <a:t>25</a:t>
            </a:fld>
            <a:endParaRPr lang="en-US"/>
          </a:p>
        </p:txBody>
      </p:sp>
      <p:sp>
        <p:nvSpPr>
          <p:cNvPr id="3" name="TextBox 2">
            <a:extLst>
              <a:ext uri="{FF2B5EF4-FFF2-40B4-BE49-F238E27FC236}">
                <a16:creationId xmlns:a16="http://schemas.microsoft.com/office/drawing/2014/main" id="{40F92027-8B75-4060-A922-DDD46CF86EC6}"/>
              </a:ext>
            </a:extLst>
          </p:cNvPr>
          <p:cNvSpPr txBox="1"/>
          <p:nvPr/>
        </p:nvSpPr>
        <p:spPr>
          <a:xfrm>
            <a:off x="8001000" y="5970679"/>
            <a:ext cx="1723549" cy="923330"/>
          </a:xfrm>
          <a:prstGeom prst="rect">
            <a:avLst/>
          </a:prstGeom>
          <a:noFill/>
        </p:spPr>
        <p:txBody>
          <a:bodyPr wrap="none" rtlCol="0">
            <a:spAutoFit/>
          </a:bodyPr>
          <a:lstStyle/>
          <a:p>
            <a:r>
              <a:rPr lang="en-US" sz="5400" b="1" dirty="0">
                <a:solidFill>
                  <a:srgbClr val="CC0000"/>
                </a:solidFill>
              </a:rPr>
              <a:t>2013</a:t>
            </a:r>
          </a:p>
        </p:txBody>
      </p:sp>
    </p:spTree>
    <p:extLst>
      <p:ext uri="{BB962C8B-B14F-4D97-AF65-F5344CB8AC3E}">
        <p14:creationId xmlns:p14="http://schemas.microsoft.com/office/powerpoint/2010/main" val="406874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heel(1)">
                                      <p:cBhvr>
                                        <p:cTn id="11" dur="2000"/>
                                        <p:tgtEl>
                                          <p:spTgt spid="102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Lost and Stolen Hardware</a:t>
            </a:r>
          </a:p>
        </p:txBody>
      </p:sp>
      <p:pic>
        <p:nvPicPr>
          <p:cNvPr id="3074" name="Picture 2" descr="http://cdn.redalertpolitics.com/files/2012/05/cell-phone.jpe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6135" y="2296409"/>
            <a:ext cx="2286000" cy="22860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http://pisces.bbystatic.com/image2/BestBuy_US/images/products/9226/9226777_sa.jpg;canvasHeight=500;canvasWidth=50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657600" y="3276600"/>
            <a:ext cx="1524000" cy="1524000"/>
          </a:xfrm>
          <a:prstGeom prst="rect">
            <a:avLst/>
          </a:prstGeom>
          <a:noFill/>
          <a:extLst>
            <a:ext uri="{909E8E84-426E-40dd-AFC4-6F175D3DCCD1}">
              <a14:hiddenFill xmlns="" xmlns:a14="http://schemas.microsoft.com/office/drawing/2010/main">
                <a:solidFill>
                  <a:srgbClr val="FFFFFF"/>
                </a:solidFill>
              </a14:hiddenFill>
            </a:ext>
          </a:extLst>
        </p:spPr>
      </p:pic>
      <p:pic>
        <p:nvPicPr>
          <p:cNvPr id="3082" name="Picture 10" descr="HP - Pavilion 17.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188670" y="1219200"/>
            <a:ext cx="2628900" cy="2628900"/>
          </a:xfrm>
          <a:prstGeom prst="rect">
            <a:avLst/>
          </a:prstGeom>
          <a:noFill/>
          <a:extLst>
            <a:ext uri="{909E8E84-426E-40dd-AFC4-6F175D3DCCD1}">
              <a14:hiddenFill xmlns="" xmlns:a14="http://schemas.microsoft.com/office/drawing/2010/main">
                <a:solidFill>
                  <a:srgbClr val="FFFFFF"/>
                </a:solidFill>
              </a14:hiddenFill>
            </a:ext>
          </a:extLst>
        </p:spPr>
      </p:pic>
      <p:pic>
        <p:nvPicPr>
          <p:cNvPr id="3084" name="Picture 12" descr="http://upload.wikimedia.org/wikipedia/en/e/e4/Blank_cd.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867401" y="3866168"/>
            <a:ext cx="1613773" cy="15621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1756135" y="5983070"/>
            <a:ext cx="2518638" cy="646331"/>
          </a:xfrm>
          <a:prstGeom prst="rect">
            <a:avLst/>
          </a:prstGeom>
        </p:spPr>
        <p:txBody>
          <a:bodyPr wrap="none">
            <a:spAutoFit/>
          </a:bodyPr>
          <a:lstStyle/>
          <a:p>
            <a:r>
              <a:rPr lang="en-US" sz="3600" b="1" dirty="0">
                <a:solidFill>
                  <a:srgbClr val="FF0000"/>
                </a:solidFill>
              </a:rPr>
              <a:t>Kali Hijack</a:t>
            </a:r>
            <a:endParaRPr lang="en-US" sz="3600" dirty="0">
              <a:solidFill>
                <a:srgbClr val="FF0000"/>
              </a:solidFill>
            </a:endParaRPr>
          </a:p>
        </p:txBody>
      </p:sp>
      <p:sp>
        <p:nvSpPr>
          <p:cNvPr id="5" name="Slide Number Placeholder 4">
            <a:extLst>
              <a:ext uri="{FF2B5EF4-FFF2-40B4-BE49-F238E27FC236}">
                <a16:creationId xmlns:a16="http://schemas.microsoft.com/office/drawing/2014/main" id="{741FF1AB-ED41-4490-BDB3-D4C446325B04}"/>
              </a:ext>
            </a:extLst>
          </p:cNvPr>
          <p:cNvSpPr>
            <a:spLocks noGrp="1"/>
          </p:cNvSpPr>
          <p:nvPr>
            <p:ph type="sldNum" sz="quarter" idx="12"/>
          </p:nvPr>
        </p:nvSpPr>
        <p:spPr/>
        <p:txBody>
          <a:bodyPr/>
          <a:lstStyle/>
          <a:p>
            <a:fld id="{86259416-0265-44F7-9041-5FD107C8E18F}" type="slidenum">
              <a:rPr lang="en-US" smtClean="0"/>
              <a:t>26</a:t>
            </a:fld>
            <a:endParaRPr lang="en-US"/>
          </a:p>
        </p:txBody>
      </p:sp>
    </p:spTree>
    <p:extLst>
      <p:ext uri="{BB962C8B-B14F-4D97-AF65-F5344CB8AC3E}">
        <p14:creationId xmlns:p14="http://schemas.microsoft.com/office/powerpoint/2010/main" val="2158171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You Are at Risk!</a:t>
            </a:r>
            <a:br>
              <a:rPr lang="en-US" dirty="0"/>
            </a:br>
            <a:r>
              <a:rPr lang="en-US" sz="2400" dirty="0"/>
              <a:t>You have an identity</a:t>
            </a:r>
            <a:endParaRPr lang="en-US" dirty="0"/>
          </a:p>
        </p:txBody>
      </p:sp>
      <p:sp>
        <p:nvSpPr>
          <p:cNvPr id="6" name="Content Placeholder 5"/>
          <p:cNvSpPr>
            <a:spLocks noGrp="1"/>
          </p:cNvSpPr>
          <p:nvPr>
            <p:ph sz="half" idx="1"/>
          </p:nvPr>
        </p:nvSpPr>
        <p:spPr>
          <a:xfrm>
            <a:off x="1752600" y="1600200"/>
            <a:ext cx="3771900" cy="4495800"/>
          </a:xfrm>
        </p:spPr>
        <p:txBody>
          <a:bodyPr/>
          <a:lstStyle/>
          <a:p>
            <a:r>
              <a:rPr lang="en-US" sz="2400" dirty="0"/>
              <a:t>Financial Identity Theft</a:t>
            </a:r>
          </a:p>
          <a:p>
            <a:endParaRPr lang="en-US" sz="2400" dirty="0"/>
          </a:p>
          <a:p>
            <a:r>
              <a:rPr lang="en-US" sz="2400" dirty="0"/>
              <a:t>Medical Identity Theft</a:t>
            </a:r>
          </a:p>
          <a:p>
            <a:endParaRPr lang="en-US" sz="2400" dirty="0"/>
          </a:p>
          <a:p>
            <a:r>
              <a:rPr lang="en-US" sz="2400" dirty="0"/>
              <a:t>Criminal Identity Theft</a:t>
            </a:r>
          </a:p>
          <a:p>
            <a:endParaRPr lang="en-US" sz="2400" dirty="0"/>
          </a:p>
          <a:p>
            <a:r>
              <a:rPr lang="en-US" sz="2400" dirty="0"/>
              <a:t>Child Identity Theft</a:t>
            </a:r>
          </a:p>
        </p:txBody>
      </p:sp>
      <p:pic>
        <p:nvPicPr>
          <p:cNvPr id="2050" name="Picture 2" descr="http://media.cmgdigital.com/shared/img/photos/2013/12/09/1b/fe/id-theft.jpg"/>
          <p:cNvPicPr>
            <a:picLocks noGrp="1" noChangeAspect="1" noChangeArrowheads="1"/>
          </p:cNvPicPr>
          <p:nvPr>
            <p:ph sz="half" idx="2"/>
          </p:nvPr>
        </p:nvPicPr>
        <p:blipFill>
          <a:blip r:embed="rId3">
            <a:extLst>
              <a:ext uri="{28A0092B-C50C-407E-A947-70E740481C1C}">
                <a14:useLocalDpi xmlns:a14="http://schemas.microsoft.com/office/drawing/2010/main"/>
              </a:ext>
            </a:extLst>
          </a:blip>
          <a:srcRect/>
          <a:stretch>
            <a:fillRect/>
          </a:stretch>
        </p:blipFill>
        <p:spPr bwMode="auto">
          <a:xfrm>
            <a:off x="5558619" y="2133601"/>
            <a:ext cx="3543300" cy="265961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427F1FF-E63E-48FD-9F52-0E8859BE23A5}"/>
              </a:ext>
            </a:extLst>
          </p:cNvPr>
          <p:cNvSpPr>
            <a:spLocks noGrp="1"/>
          </p:cNvSpPr>
          <p:nvPr>
            <p:ph type="sldNum" sz="quarter" idx="12"/>
          </p:nvPr>
        </p:nvSpPr>
        <p:spPr/>
        <p:txBody>
          <a:bodyPr/>
          <a:lstStyle/>
          <a:p>
            <a:fld id="{86259416-0265-44F7-9041-5FD107C8E18F}" type="slidenum">
              <a:rPr lang="en-US" smtClean="0"/>
              <a:t>27</a:t>
            </a:fld>
            <a:endParaRPr lang="en-US"/>
          </a:p>
        </p:txBody>
      </p:sp>
    </p:spTree>
    <p:extLst>
      <p:ext uri="{BB962C8B-B14F-4D97-AF65-F5344CB8AC3E}">
        <p14:creationId xmlns:p14="http://schemas.microsoft.com/office/powerpoint/2010/main" val="312990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You Are at Risk!</a:t>
            </a:r>
            <a:br>
              <a:rPr lang="en-US" dirty="0"/>
            </a:br>
            <a:r>
              <a:rPr lang="en-US" sz="2400" dirty="0"/>
              <a:t>You have connections</a:t>
            </a:r>
            <a:endParaRPr lang="en-US" dirty="0"/>
          </a:p>
        </p:txBody>
      </p:sp>
      <p:sp>
        <p:nvSpPr>
          <p:cNvPr id="6" name="Content Placeholder 5"/>
          <p:cNvSpPr>
            <a:spLocks noGrp="1"/>
          </p:cNvSpPr>
          <p:nvPr>
            <p:ph idx="1"/>
          </p:nvPr>
        </p:nvSpPr>
        <p:spPr/>
        <p:txBody>
          <a:bodyPr>
            <a:normAutofit/>
          </a:bodyPr>
          <a:lstStyle/>
          <a:p>
            <a:r>
              <a:rPr lang="en-US" sz="2800" dirty="0"/>
              <a:t>Use you to attack other people</a:t>
            </a:r>
          </a:p>
          <a:p>
            <a:pPr lvl="1"/>
            <a:r>
              <a:rPr lang="en-US" sz="2400" dirty="0"/>
              <a:t>Phishing messages </a:t>
            </a:r>
          </a:p>
          <a:p>
            <a:pPr lvl="1"/>
            <a:r>
              <a:rPr lang="en-US" sz="2400" dirty="0"/>
              <a:t>Spam (leveraging the trust you’ve built)</a:t>
            </a:r>
          </a:p>
          <a:p>
            <a:pPr lvl="1"/>
            <a:r>
              <a:rPr lang="en-US" sz="2400" dirty="0"/>
              <a:t>Malware</a:t>
            </a:r>
          </a:p>
        </p:txBody>
      </p:sp>
      <p:sp>
        <p:nvSpPr>
          <p:cNvPr id="2" name="Slide Number Placeholder 1">
            <a:extLst>
              <a:ext uri="{FF2B5EF4-FFF2-40B4-BE49-F238E27FC236}">
                <a16:creationId xmlns:a16="http://schemas.microsoft.com/office/drawing/2014/main" id="{BA87A9B3-BF7F-4E88-A852-6FCB8A924C11}"/>
              </a:ext>
            </a:extLst>
          </p:cNvPr>
          <p:cNvSpPr>
            <a:spLocks noGrp="1"/>
          </p:cNvSpPr>
          <p:nvPr>
            <p:ph type="sldNum" sz="quarter" idx="12"/>
          </p:nvPr>
        </p:nvSpPr>
        <p:spPr/>
        <p:txBody>
          <a:bodyPr/>
          <a:lstStyle/>
          <a:p>
            <a:fld id="{86259416-0265-44F7-9041-5FD107C8E18F}" type="slidenum">
              <a:rPr lang="en-US" smtClean="0"/>
              <a:t>28</a:t>
            </a:fld>
            <a:endParaRPr lang="en-US"/>
          </a:p>
        </p:txBody>
      </p:sp>
    </p:spTree>
    <p:extLst>
      <p:ext uri="{BB962C8B-B14F-4D97-AF65-F5344CB8AC3E}">
        <p14:creationId xmlns:p14="http://schemas.microsoft.com/office/powerpoint/2010/main" val="875580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Are at Risk!</a:t>
            </a:r>
            <a:br>
              <a:rPr lang="en-US" dirty="0"/>
            </a:br>
            <a:r>
              <a:rPr lang="en-US" sz="2400" dirty="0"/>
              <a:t>You have computing resources</a:t>
            </a:r>
            <a:endParaRPr lang="en-US" dirty="0"/>
          </a:p>
        </p:txBody>
      </p:sp>
      <p:sp>
        <p:nvSpPr>
          <p:cNvPr id="6" name="Content Placeholder 5"/>
          <p:cNvSpPr>
            <a:spLocks noGrp="1"/>
          </p:cNvSpPr>
          <p:nvPr>
            <p:ph sz="half" idx="1"/>
          </p:nvPr>
        </p:nvSpPr>
        <p:spPr>
          <a:xfrm>
            <a:off x="609600" y="1600200"/>
            <a:ext cx="6477000" cy="4495800"/>
          </a:xfrm>
        </p:spPr>
        <p:txBody>
          <a:bodyPr/>
          <a:lstStyle/>
          <a:p>
            <a:r>
              <a:rPr lang="en-US" dirty="0"/>
              <a:t>Someone who gains access to your computer can:</a:t>
            </a:r>
          </a:p>
          <a:p>
            <a:pPr lvl="1"/>
            <a:r>
              <a:rPr lang="en-US" dirty="0"/>
              <a:t>Download or host illegal content/activity</a:t>
            </a:r>
          </a:p>
          <a:p>
            <a:pPr lvl="1"/>
            <a:r>
              <a:rPr lang="en-US" dirty="0"/>
              <a:t>Perform an attack on another entity</a:t>
            </a:r>
          </a:p>
          <a:p>
            <a:pPr lvl="1"/>
            <a:r>
              <a:rPr lang="en-US" dirty="0"/>
              <a:t>Spread malware</a:t>
            </a:r>
          </a:p>
          <a:p>
            <a:pPr lvl="1"/>
            <a:r>
              <a:rPr lang="en-US" dirty="0"/>
              <a:t>Do a Kali hijack</a:t>
            </a:r>
          </a:p>
        </p:txBody>
      </p:sp>
      <p:pic>
        <p:nvPicPr>
          <p:cNvPr id="5122" name="Picture 2" descr="http://lssacademy.com/wp-content/uploads/2007/06/computer.jpg"/>
          <p:cNvPicPr>
            <a:picLocks noGrp="1" noChangeAspect="1" noChangeArrowheads="1"/>
          </p:cNvPicPr>
          <p:nvPr>
            <p:ph sz="half" idx="2"/>
          </p:nvPr>
        </p:nvPicPr>
        <p:blipFill>
          <a:blip r:embed="rId2" cstate="print">
            <a:extLst>
              <a:ext uri="{28A0092B-C50C-407E-A947-70E740481C1C}">
                <a14:useLocalDpi xmlns:a14="http://schemas.microsoft.com/office/drawing/2010/main"/>
              </a:ext>
            </a:extLst>
          </a:blip>
          <a:srcRect/>
          <a:stretch>
            <a:fillRect/>
          </a:stretch>
        </p:blipFill>
        <p:spPr bwMode="auto">
          <a:xfrm>
            <a:off x="7162800" y="1581150"/>
            <a:ext cx="2266950" cy="2266950"/>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http://walmartcomputerfinder.igodigital.com/images/computer_intro_im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86600" y="3848100"/>
            <a:ext cx="2724150" cy="214788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632B0F4-8902-4AF5-ADDE-B06441DA8F64}"/>
              </a:ext>
            </a:extLst>
          </p:cNvPr>
          <p:cNvSpPr>
            <a:spLocks noGrp="1"/>
          </p:cNvSpPr>
          <p:nvPr>
            <p:ph type="sldNum" sz="quarter" idx="12"/>
          </p:nvPr>
        </p:nvSpPr>
        <p:spPr/>
        <p:txBody>
          <a:bodyPr/>
          <a:lstStyle/>
          <a:p>
            <a:fld id="{86259416-0265-44F7-9041-5FD107C8E18F}" type="slidenum">
              <a:rPr lang="en-US" smtClean="0"/>
              <a:t>29</a:t>
            </a:fld>
            <a:endParaRPr lang="en-US"/>
          </a:p>
        </p:txBody>
      </p:sp>
    </p:spTree>
    <p:extLst>
      <p:ext uri="{BB962C8B-B14F-4D97-AF65-F5344CB8AC3E}">
        <p14:creationId xmlns:p14="http://schemas.microsoft.com/office/powerpoint/2010/main" val="133802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2400" y="1126044"/>
            <a:ext cx="4250500" cy="2683956"/>
          </a:xfrm>
        </p:spPr>
        <p:txBody>
          <a:bodyPr/>
          <a:lstStyle/>
          <a:p>
            <a:r>
              <a:rPr lang="en-US" dirty="0"/>
              <a:t>Bandwidth, Networks, Security, Privacy</a:t>
            </a:r>
          </a:p>
        </p:txBody>
      </p:sp>
      <p:sp>
        <p:nvSpPr>
          <p:cNvPr id="3" name="Subtitle 2"/>
          <p:cNvSpPr>
            <a:spLocks noGrp="1"/>
          </p:cNvSpPr>
          <p:nvPr>
            <p:ph type="subTitle" idx="1"/>
          </p:nvPr>
        </p:nvSpPr>
        <p:spPr>
          <a:xfrm>
            <a:off x="2209801" y="4724400"/>
            <a:ext cx="6003099" cy="1199704"/>
          </a:xfrm>
        </p:spPr>
        <p:txBody>
          <a:bodyPr>
            <a:normAutofit/>
          </a:bodyPr>
          <a:lstStyle/>
          <a:p>
            <a:r>
              <a:rPr lang="en-US" sz="2800" dirty="0"/>
              <a:t>IS 201</a:t>
            </a:r>
          </a:p>
          <a:p>
            <a:r>
              <a:rPr lang="en-US" sz="2800" dirty="0"/>
              <a:t>Prof. Brandt Redd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Are at Risk!</a:t>
            </a:r>
            <a:br>
              <a:rPr lang="en-US" dirty="0"/>
            </a:br>
            <a:r>
              <a:rPr lang="en-US" sz="2400" dirty="0"/>
              <a:t>You have vulnerable hardware</a:t>
            </a:r>
            <a:endParaRPr lang="en-US" dirty="0"/>
          </a:p>
        </p:txBody>
      </p:sp>
      <p:sp>
        <p:nvSpPr>
          <p:cNvPr id="6" name="Content Placeholder 5"/>
          <p:cNvSpPr>
            <a:spLocks noGrp="1"/>
          </p:cNvSpPr>
          <p:nvPr>
            <p:ph sz="half" idx="1"/>
          </p:nvPr>
        </p:nvSpPr>
        <p:spPr>
          <a:xfrm>
            <a:off x="609600" y="1600200"/>
            <a:ext cx="5943600" cy="4495800"/>
          </a:xfrm>
        </p:spPr>
        <p:txBody>
          <a:bodyPr/>
          <a:lstStyle/>
          <a:p>
            <a:r>
              <a:rPr lang="en-US" dirty="0"/>
              <a:t>Hardware failure</a:t>
            </a:r>
          </a:p>
          <a:p>
            <a:pPr lvl="1"/>
            <a:r>
              <a:rPr lang="en-US" dirty="0"/>
              <a:t>Average hard drive has a life span of approximately 3-5 years</a:t>
            </a:r>
          </a:p>
          <a:p>
            <a:pPr lvl="1"/>
            <a:r>
              <a:rPr lang="en-US" dirty="0"/>
              <a:t>At some point, you will lose your pictures, music, and other files if you don’t take precautions</a:t>
            </a:r>
          </a:p>
        </p:txBody>
      </p:sp>
      <p:pic>
        <p:nvPicPr>
          <p:cNvPr id="4098" name="Picture 2" descr="http://www.papermag.com/uploaded_images/Broken-Hard-Drive.jpg"/>
          <p:cNvPicPr>
            <a:picLocks noGrp="1" noChangeAspect="1" noChangeArrowheads="1"/>
          </p:cNvPicPr>
          <p:nvPr>
            <p:ph sz="half" idx="2"/>
          </p:nvPr>
        </p:nvPicPr>
        <p:blipFill>
          <a:blip r:embed="rId3">
            <a:extLst>
              <a:ext uri="{28A0092B-C50C-407E-A947-70E740481C1C}">
                <a14:useLocalDpi xmlns:a14="http://schemas.microsoft.com/office/drawing/2010/main"/>
              </a:ext>
            </a:extLst>
          </a:blip>
          <a:srcRect/>
          <a:stretch>
            <a:fillRect/>
          </a:stretch>
        </p:blipFill>
        <p:spPr bwMode="auto">
          <a:xfrm>
            <a:off x="6629400" y="1752600"/>
            <a:ext cx="3543300" cy="190300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5E63269-85A2-4E9F-AD17-5A70DA7E4C04}"/>
              </a:ext>
            </a:extLst>
          </p:cNvPr>
          <p:cNvSpPr>
            <a:spLocks noGrp="1"/>
          </p:cNvSpPr>
          <p:nvPr>
            <p:ph type="sldNum" sz="quarter" idx="12"/>
          </p:nvPr>
        </p:nvSpPr>
        <p:spPr/>
        <p:txBody>
          <a:bodyPr/>
          <a:lstStyle/>
          <a:p>
            <a:fld id="{86259416-0265-44F7-9041-5FD107C8E18F}" type="slidenum">
              <a:rPr lang="en-US" smtClean="0"/>
              <a:t>30</a:t>
            </a:fld>
            <a:endParaRPr lang="en-US"/>
          </a:p>
        </p:txBody>
      </p:sp>
    </p:spTree>
    <p:extLst>
      <p:ext uri="{BB962C8B-B14F-4D97-AF65-F5344CB8AC3E}">
        <p14:creationId xmlns:p14="http://schemas.microsoft.com/office/powerpoint/2010/main" val="2207196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8079-ADBC-409A-AF74-0C769E87BEC5}"/>
              </a:ext>
            </a:extLst>
          </p:cNvPr>
          <p:cNvSpPr>
            <a:spLocks noGrp="1"/>
          </p:cNvSpPr>
          <p:nvPr>
            <p:ph type="title"/>
          </p:nvPr>
        </p:nvSpPr>
        <p:spPr>
          <a:xfrm>
            <a:off x="609600" y="76200"/>
            <a:ext cx="9652000" cy="838200"/>
          </a:xfrm>
        </p:spPr>
        <p:txBody>
          <a:bodyPr/>
          <a:lstStyle/>
          <a:p>
            <a:r>
              <a:rPr lang="en-US" dirty="0"/>
              <a:t>Vocabulary</a:t>
            </a:r>
          </a:p>
        </p:txBody>
      </p:sp>
      <p:sp>
        <p:nvSpPr>
          <p:cNvPr id="3" name="Content Placeholder 2">
            <a:extLst>
              <a:ext uri="{FF2B5EF4-FFF2-40B4-BE49-F238E27FC236}">
                <a16:creationId xmlns:a16="http://schemas.microsoft.com/office/drawing/2014/main" id="{C9BD9B6E-31D6-4B62-B151-19A2A29C95DB}"/>
              </a:ext>
            </a:extLst>
          </p:cNvPr>
          <p:cNvSpPr>
            <a:spLocks noGrp="1"/>
          </p:cNvSpPr>
          <p:nvPr>
            <p:ph idx="1"/>
          </p:nvPr>
        </p:nvSpPr>
        <p:spPr>
          <a:xfrm>
            <a:off x="609600" y="1143000"/>
            <a:ext cx="9652000" cy="4953000"/>
          </a:xfrm>
        </p:spPr>
        <p:txBody>
          <a:bodyPr/>
          <a:lstStyle/>
          <a:p>
            <a:r>
              <a:rPr lang="en-US" dirty="0"/>
              <a:t>Information Security</a:t>
            </a:r>
          </a:p>
          <a:p>
            <a:pPr lvl="1"/>
            <a:r>
              <a:rPr lang="en-US" dirty="0"/>
              <a:t>The degree to which a system and its data are resistant to and protected from harm.</a:t>
            </a:r>
          </a:p>
          <a:p>
            <a:r>
              <a:rPr lang="en-US" dirty="0"/>
              <a:t>Security Breach</a:t>
            </a:r>
          </a:p>
          <a:p>
            <a:pPr lvl="1"/>
            <a:r>
              <a:rPr lang="en-US" dirty="0"/>
              <a:t>An incident that causes harm.</a:t>
            </a:r>
          </a:p>
        </p:txBody>
      </p:sp>
      <p:sp>
        <p:nvSpPr>
          <p:cNvPr id="4" name="Slide Number Placeholder 3">
            <a:extLst>
              <a:ext uri="{FF2B5EF4-FFF2-40B4-BE49-F238E27FC236}">
                <a16:creationId xmlns:a16="http://schemas.microsoft.com/office/drawing/2014/main" id="{200E2E87-D4F3-42F0-BA9F-4C3554ED3E7C}"/>
              </a:ext>
            </a:extLst>
          </p:cNvPr>
          <p:cNvSpPr>
            <a:spLocks noGrp="1"/>
          </p:cNvSpPr>
          <p:nvPr>
            <p:ph type="sldNum" sz="quarter" idx="12"/>
          </p:nvPr>
        </p:nvSpPr>
        <p:spPr/>
        <p:txBody>
          <a:bodyPr/>
          <a:lstStyle/>
          <a:p>
            <a:fld id="{86259416-0265-44F7-9041-5FD107C8E18F}" type="slidenum">
              <a:rPr lang="en-US" smtClean="0"/>
              <a:t>31</a:t>
            </a:fld>
            <a:endParaRPr lang="en-US"/>
          </a:p>
        </p:txBody>
      </p:sp>
      <p:sp>
        <p:nvSpPr>
          <p:cNvPr id="5" name="TextBox 4">
            <a:extLst>
              <a:ext uri="{FF2B5EF4-FFF2-40B4-BE49-F238E27FC236}">
                <a16:creationId xmlns:a16="http://schemas.microsoft.com/office/drawing/2014/main" id="{6FD400E9-C6DB-4213-BC2E-567347D6CA45}"/>
              </a:ext>
            </a:extLst>
          </p:cNvPr>
          <p:cNvSpPr txBox="1"/>
          <p:nvPr/>
        </p:nvSpPr>
        <p:spPr>
          <a:xfrm>
            <a:off x="2133600" y="4191000"/>
            <a:ext cx="6400800" cy="1384995"/>
          </a:xfrm>
          <a:prstGeom prst="rect">
            <a:avLst/>
          </a:prstGeom>
          <a:noFill/>
        </p:spPr>
        <p:txBody>
          <a:bodyPr wrap="square" rtlCol="0">
            <a:spAutoFit/>
          </a:bodyPr>
          <a:lstStyle/>
          <a:p>
            <a:r>
              <a:rPr lang="en-US" sz="2800" b="1" dirty="0">
                <a:solidFill>
                  <a:srgbClr val="000000"/>
                </a:solidFill>
              </a:rPr>
              <a:t>Remember: </a:t>
            </a:r>
            <a:r>
              <a:rPr lang="en-US" sz="2800" dirty="0">
                <a:solidFill>
                  <a:srgbClr val="000000"/>
                </a:solidFill>
              </a:rPr>
              <a:t>An information system includes people, data, computers and networks.</a:t>
            </a:r>
          </a:p>
        </p:txBody>
      </p:sp>
    </p:spTree>
    <p:extLst>
      <p:ext uri="{BB962C8B-B14F-4D97-AF65-F5344CB8AC3E}">
        <p14:creationId xmlns:p14="http://schemas.microsoft.com/office/powerpoint/2010/main" val="290609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Causes a Security Threat?</a:t>
            </a:r>
          </a:p>
        </p:txBody>
      </p:sp>
      <p:sp>
        <p:nvSpPr>
          <p:cNvPr id="3" name="Content Placeholder 2"/>
          <p:cNvSpPr>
            <a:spLocks noGrp="1"/>
          </p:cNvSpPr>
          <p:nvPr>
            <p:ph sz="half" idx="1"/>
          </p:nvPr>
        </p:nvSpPr>
        <p:spPr/>
        <p:txBody>
          <a:bodyPr/>
          <a:lstStyle/>
          <a:p>
            <a:r>
              <a:rPr lang="en-US" dirty="0"/>
              <a:t>The stereotype:</a:t>
            </a:r>
          </a:p>
          <a:p>
            <a:pPr lvl="1"/>
            <a:r>
              <a:rPr lang="en-US" dirty="0"/>
              <a:t>a dark room</a:t>
            </a:r>
          </a:p>
          <a:p>
            <a:pPr lvl="1"/>
            <a:r>
              <a:rPr lang="en-US" dirty="0"/>
              <a:t>secluded place</a:t>
            </a:r>
          </a:p>
          <a:p>
            <a:pPr lvl="1"/>
            <a:r>
              <a:rPr lang="en-US" dirty="0"/>
              <a:t>behind a computer</a:t>
            </a:r>
          </a:p>
          <a:p>
            <a:pPr lvl="1"/>
            <a:r>
              <a:rPr lang="en-US" dirty="0"/>
              <a:t>Lately: Russian, Chinese, Korean Hackers</a:t>
            </a:r>
          </a:p>
          <a:p>
            <a:pPr lvl="1"/>
            <a:r>
              <a:rPr lang="en-US" dirty="0"/>
              <a:t>“Some 400 pound guy”</a:t>
            </a:r>
          </a:p>
        </p:txBody>
      </p:sp>
      <p:sp>
        <p:nvSpPr>
          <p:cNvPr id="7" name="Content Placeholder 6"/>
          <p:cNvSpPr>
            <a:spLocks noGrp="1"/>
          </p:cNvSpPr>
          <p:nvPr>
            <p:ph sz="half" idx="2"/>
          </p:nvPr>
        </p:nvSpPr>
        <p:spPr/>
        <p:txBody>
          <a:bodyPr/>
          <a:lstStyle/>
          <a:p>
            <a:r>
              <a:rPr lang="en-US" dirty="0"/>
              <a:t>Reality</a:t>
            </a:r>
          </a:p>
          <a:p>
            <a:pPr lvl="1"/>
            <a:r>
              <a:rPr lang="en-US" dirty="0"/>
              <a:t>Threats often look like normal people</a:t>
            </a:r>
          </a:p>
          <a:p>
            <a:pPr lvl="1"/>
            <a:r>
              <a:rPr lang="en-US" dirty="0"/>
              <a:t>You may know and trust them</a:t>
            </a:r>
          </a:p>
          <a:p>
            <a:pPr lvl="1"/>
            <a:r>
              <a:rPr lang="en-US" dirty="0"/>
              <a:t>Use social techniques in addition to technical techniques</a:t>
            </a:r>
          </a:p>
          <a:p>
            <a:endParaRPr lang="en-US" dirty="0"/>
          </a:p>
        </p:txBody>
      </p:sp>
      <p:sp>
        <p:nvSpPr>
          <p:cNvPr id="5" name="Rectangle 4"/>
          <p:cNvSpPr/>
          <p:nvPr/>
        </p:nvSpPr>
        <p:spPr>
          <a:xfrm rot="20150773">
            <a:off x="2660244" y="2311662"/>
            <a:ext cx="2185214" cy="923330"/>
          </a:xfrm>
          <a:prstGeom prst="rect">
            <a:avLst/>
          </a:prstGeom>
          <a:noFill/>
        </p:spPr>
        <p:txBody>
          <a:bodyPr wrap="none" lIns="91440" tIns="45720" rIns="91440" bIns="45720">
            <a:spAutoFit/>
          </a:bodyPr>
          <a:lstStyle/>
          <a:p>
            <a:pPr algn="ctr"/>
            <a:r>
              <a:rPr lang="en-US" sz="5400" b="1" dirty="0">
                <a:ln w="22225">
                  <a:solidFill>
                    <a:srgbClr val="C00000"/>
                  </a:solidFill>
                  <a:prstDash val="solid"/>
                </a:ln>
                <a:solidFill>
                  <a:srgbClr val="C00000"/>
                </a:solidFill>
              </a:rPr>
              <a:t>False!</a:t>
            </a:r>
          </a:p>
        </p:txBody>
      </p:sp>
      <p:pic>
        <p:nvPicPr>
          <p:cNvPr id="6150" name="Picture 6" descr="http://static.freepik.com/free-photo/business--person--men--male_3213563.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10000" y="4804028"/>
            <a:ext cx="3048000" cy="203037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8D7B160-CFED-42B1-B48C-2B8C3FB857A7}"/>
              </a:ext>
            </a:extLst>
          </p:cNvPr>
          <p:cNvSpPr>
            <a:spLocks noGrp="1"/>
          </p:cNvSpPr>
          <p:nvPr>
            <p:ph type="sldNum" sz="quarter" idx="12"/>
          </p:nvPr>
        </p:nvSpPr>
        <p:spPr/>
        <p:txBody>
          <a:bodyPr/>
          <a:lstStyle/>
          <a:p>
            <a:fld id="{86259416-0265-44F7-9041-5FD107C8E18F}" type="slidenum">
              <a:rPr lang="en-US" smtClean="0"/>
              <a:t>32</a:t>
            </a:fld>
            <a:endParaRPr lang="en-US"/>
          </a:p>
        </p:txBody>
      </p:sp>
    </p:spTree>
    <p:extLst>
      <p:ext uri="{BB962C8B-B14F-4D97-AF65-F5344CB8AC3E}">
        <p14:creationId xmlns:p14="http://schemas.microsoft.com/office/powerpoint/2010/main" val="384142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People Who Cause Security Threats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348819692"/>
              </p:ext>
            </p:extLst>
          </p:nvPr>
        </p:nvGraphicFramePr>
        <p:xfrm>
          <a:off x="1981200" y="1600200"/>
          <a:ext cx="72390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rot="1469013">
            <a:off x="3834727" y="4749128"/>
            <a:ext cx="1524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469013">
            <a:off x="7187528" y="4729805"/>
            <a:ext cx="1524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3732670">
            <a:off x="5544613" y="2861453"/>
            <a:ext cx="1524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EC55532-6823-4350-9FC8-47167C0BD586}"/>
              </a:ext>
            </a:extLst>
          </p:cNvPr>
          <p:cNvSpPr>
            <a:spLocks noGrp="1"/>
          </p:cNvSpPr>
          <p:nvPr>
            <p:ph type="sldNum" sz="quarter" idx="12"/>
          </p:nvPr>
        </p:nvSpPr>
        <p:spPr/>
        <p:txBody>
          <a:bodyPr/>
          <a:lstStyle/>
          <a:p>
            <a:fld id="{86259416-0265-44F7-9041-5FD107C8E18F}" type="slidenum">
              <a:rPr lang="en-US" smtClean="0"/>
              <a:t>33</a:t>
            </a:fld>
            <a:endParaRPr lang="en-US"/>
          </a:p>
        </p:txBody>
      </p:sp>
    </p:spTree>
    <p:extLst>
      <p:ext uri="{BB962C8B-B14F-4D97-AF65-F5344CB8AC3E}">
        <p14:creationId xmlns:p14="http://schemas.microsoft.com/office/powerpoint/2010/main" val="4184319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Hacker</a:t>
            </a:r>
          </a:p>
        </p:txBody>
      </p:sp>
      <p:sp>
        <p:nvSpPr>
          <p:cNvPr id="5" name="Content Placeholder 4"/>
          <p:cNvSpPr>
            <a:spLocks noGrp="1"/>
          </p:cNvSpPr>
          <p:nvPr>
            <p:ph sz="half" idx="1"/>
          </p:nvPr>
        </p:nvSpPr>
        <p:spPr>
          <a:xfrm>
            <a:off x="609600" y="1600200"/>
            <a:ext cx="4876800" cy="4495800"/>
          </a:xfrm>
        </p:spPr>
        <p:txBody>
          <a:bodyPr/>
          <a:lstStyle/>
          <a:p>
            <a:r>
              <a:rPr lang="en-US" dirty="0"/>
              <a:t>An outsider breaking into an organization</a:t>
            </a:r>
          </a:p>
          <a:p>
            <a:r>
              <a:rPr lang="en-US" dirty="0"/>
              <a:t>Different motivations:</a:t>
            </a:r>
          </a:p>
          <a:p>
            <a:pPr lvl="1"/>
            <a:r>
              <a:rPr lang="en-US" dirty="0">
                <a:solidFill>
                  <a:srgbClr val="FF0000"/>
                </a:solidFill>
              </a:rPr>
              <a:t>Challenge</a:t>
            </a:r>
          </a:p>
          <a:p>
            <a:pPr lvl="1"/>
            <a:r>
              <a:rPr lang="en-US" dirty="0"/>
              <a:t>Monetary gain (identity theft)</a:t>
            </a:r>
          </a:p>
          <a:p>
            <a:pPr lvl="1"/>
            <a:r>
              <a:rPr lang="en-US" dirty="0" err="1"/>
              <a:t>Hactivists</a:t>
            </a:r>
            <a:r>
              <a:rPr lang="en-US" dirty="0"/>
              <a:t> (</a:t>
            </a:r>
            <a:r>
              <a:rPr lang="en-US" dirty="0" err="1"/>
              <a:t>wikileaks</a:t>
            </a:r>
            <a:r>
              <a:rPr lang="en-US" dirty="0"/>
              <a:t>) </a:t>
            </a:r>
          </a:p>
          <a:p>
            <a:pPr lvl="1"/>
            <a:r>
              <a:rPr lang="en-US" dirty="0"/>
              <a:t>Cyberterrorists</a:t>
            </a:r>
          </a:p>
          <a:p>
            <a:pPr lvl="1"/>
            <a:r>
              <a:rPr lang="en-US" dirty="0"/>
              <a:t>Cyberwarfare</a:t>
            </a:r>
          </a:p>
          <a:p>
            <a:pPr lvl="2"/>
            <a:r>
              <a:rPr lang="en-US" dirty="0"/>
              <a:t>Offensive defense</a:t>
            </a:r>
          </a:p>
          <a:p>
            <a:r>
              <a:rPr lang="en-US" dirty="0">
                <a:solidFill>
                  <a:srgbClr val="002060"/>
                </a:solidFill>
                <a:hlinkClick r:id="rId3">
                  <a:extLst>
                    <a:ext uri="{A12FA001-AC4F-418D-AE19-62706E023703}">
                      <ahyp:hlinkClr xmlns:ahyp="http://schemas.microsoft.com/office/drawing/2018/hyperlinkcolor" val="tx"/>
                    </a:ext>
                  </a:extLst>
                </a:hlinkClick>
              </a:rPr>
              <a:t>How easy is it?</a:t>
            </a:r>
            <a:r>
              <a:rPr lang="en-US" dirty="0">
                <a:solidFill>
                  <a:srgbClr val="002060"/>
                </a:solidFill>
              </a:rPr>
              <a:t> </a:t>
            </a:r>
          </a:p>
        </p:txBody>
      </p:sp>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1685" y="2071688"/>
            <a:ext cx="3162300" cy="3552825"/>
          </a:xfrm>
          <a:prstGeom prst="rect">
            <a:avLst/>
          </a:prstGeom>
        </p:spPr>
      </p:pic>
      <p:sp>
        <p:nvSpPr>
          <p:cNvPr id="3" name="Slide Number Placeholder 2">
            <a:extLst>
              <a:ext uri="{FF2B5EF4-FFF2-40B4-BE49-F238E27FC236}">
                <a16:creationId xmlns:a16="http://schemas.microsoft.com/office/drawing/2014/main" id="{C2BC1D90-24CC-4E66-B583-5E70E46E003D}"/>
              </a:ext>
            </a:extLst>
          </p:cNvPr>
          <p:cNvSpPr>
            <a:spLocks noGrp="1"/>
          </p:cNvSpPr>
          <p:nvPr>
            <p:ph type="sldNum" sz="quarter" idx="12"/>
          </p:nvPr>
        </p:nvSpPr>
        <p:spPr/>
        <p:txBody>
          <a:bodyPr/>
          <a:lstStyle/>
          <a:p>
            <a:fld id="{86259416-0265-44F7-9041-5FD107C8E18F}" type="slidenum">
              <a:rPr lang="en-US" smtClean="0"/>
              <a:t>34</a:t>
            </a:fld>
            <a:endParaRPr lang="en-US"/>
          </a:p>
        </p:txBody>
      </p:sp>
    </p:spTree>
    <p:extLst>
      <p:ext uri="{BB962C8B-B14F-4D97-AF65-F5344CB8AC3E}">
        <p14:creationId xmlns:p14="http://schemas.microsoft.com/office/powerpoint/2010/main" val="1222250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Malicious Insider Threat</a:t>
            </a:r>
          </a:p>
        </p:txBody>
      </p:sp>
      <p:sp>
        <p:nvSpPr>
          <p:cNvPr id="3" name="Content Placeholder 2"/>
          <p:cNvSpPr>
            <a:spLocks noGrp="1"/>
          </p:cNvSpPr>
          <p:nvPr>
            <p:ph idx="1"/>
          </p:nvPr>
        </p:nvSpPr>
        <p:spPr/>
        <p:txBody>
          <a:bodyPr/>
          <a:lstStyle/>
          <a:p>
            <a:r>
              <a:rPr lang="en-US" sz="2000" dirty="0"/>
              <a:t>A legitimate and trusted member of an organization who compromises security</a:t>
            </a:r>
          </a:p>
          <a:p>
            <a:r>
              <a:rPr lang="en-US" sz="2000" dirty="0"/>
              <a:t>Often considered the most dangerous threat because they don’t have to break in</a:t>
            </a:r>
          </a:p>
          <a:p>
            <a:endParaRPr lang="en-US" dirty="0"/>
          </a:p>
        </p:txBody>
      </p:sp>
      <p:pic>
        <p:nvPicPr>
          <p:cNvPr id="2050" name="Picture 2" descr="http://www.teapartytribune.com/wp-content/uploads/2013/06/edward-snowden-traitor-hero.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37652" y="3070656"/>
            <a:ext cx="5715000" cy="32099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6400" y="2687423"/>
            <a:ext cx="2600392" cy="461665"/>
          </a:xfrm>
          <a:prstGeom prst="rect">
            <a:avLst/>
          </a:prstGeom>
          <a:noFill/>
        </p:spPr>
        <p:txBody>
          <a:bodyPr wrap="none" rtlCol="0">
            <a:spAutoFit/>
          </a:bodyPr>
          <a:lstStyle/>
          <a:p>
            <a:r>
              <a:rPr lang="en-US" sz="2400" dirty="0">
                <a:solidFill>
                  <a:srgbClr val="000000"/>
                </a:solidFill>
              </a:rPr>
              <a:t>Edward Snowden</a:t>
            </a:r>
          </a:p>
        </p:txBody>
      </p:sp>
      <p:sp>
        <p:nvSpPr>
          <p:cNvPr id="6" name="Slide Number Placeholder 5">
            <a:extLst>
              <a:ext uri="{FF2B5EF4-FFF2-40B4-BE49-F238E27FC236}">
                <a16:creationId xmlns:a16="http://schemas.microsoft.com/office/drawing/2014/main" id="{28CA31B2-7D3A-4E3F-BAAE-696DA0155EF2}"/>
              </a:ext>
            </a:extLst>
          </p:cNvPr>
          <p:cNvSpPr>
            <a:spLocks noGrp="1"/>
          </p:cNvSpPr>
          <p:nvPr>
            <p:ph type="sldNum" sz="quarter" idx="12"/>
          </p:nvPr>
        </p:nvSpPr>
        <p:spPr/>
        <p:txBody>
          <a:bodyPr/>
          <a:lstStyle/>
          <a:p>
            <a:fld id="{86259416-0265-44F7-9041-5FD107C8E18F}" type="slidenum">
              <a:rPr lang="en-US" smtClean="0"/>
              <a:t>35</a:t>
            </a:fld>
            <a:endParaRPr lang="en-US"/>
          </a:p>
        </p:txBody>
      </p:sp>
    </p:spTree>
    <p:extLst>
      <p:ext uri="{BB962C8B-B14F-4D97-AF65-F5344CB8AC3E}">
        <p14:creationId xmlns:p14="http://schemas.microsoft.com/office/powerpoint/2010/main" val="3597294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Penalties for cyber crimes</a:t>
            </a:r>
          </a:p>
        </p:txBody>
      </p:sp>
      <p:sp>
        <p:nvSpPr>
          <p:cNvPr id="10" name="Content Placeholder 9"/>
          <p:cNvSpPr>
            <a:spLocks noGrp="1"/>
          </p:cNvSpPr>
          <p:nvPr>
            <p:ph idx="1"/>
          </p:nvPr>
        </p:nvSpPr>
        <p:spPr/>
        <p:txBody>
          <a:bodyPr/>
          <a:lstStyle/>
          <a:p>
            <a:r>
              <a:rPr lang="en-US" b="1" dirty="0"/>
              <a:t>Minor</a:t>
            </a:r>
            <a:r>
              <a:rPr lang="en-US" dirty="0"/>
              <a:t>: Fines up to $20,000, and/or jail time minimum of 6 months.</a:t>
            </a:r>
          </a:p>
          <a:p>
            <a:r>
              <a:rPr lang="en-US" b="1" dirty="0"/>
              <a:t>Major</a:t>
            </a:r>
            <a:r>
              <a:rPr lang="en-US" dirty="0"/>
              <a:t>: Fines upward of $100,000 and jail time in excess of 20 years.</a:t>
            </a:r>
          </a:p>
        </p:txBody>
      </p:sp>
      <p:sp>
        <p:nvSpPr>
          <p:cNvPr id="3" name="Slide Number Placeholder 2">
            <a:extLst>
              <a:ext uri="{FF2B5EF4-FFF2-40B4-BE49-F238E27FC236}">
                <a16:creationId xmlns:a16="http://schemas.microsoft.com/office/drawing/2014/main" id="{6BAB1F74-13DE-4558-A080-0A8EB05B2780}"/>
              </a:ext>
            </a:extLst>
          </p:cNvPr>
          <p:cNvSpPr>
            <a:spLocks noGrp="1"/>
          </p:cNvSpPr>
          <p:nvPr>
            <p:ph type="sldNum" sz="quarter" idx="12"/>
          </p:nvPr>
        </p:nvSpPr>
        <p:spPr/>
        <p:txBody>
          <a:bodyPr/>
          <a:lstStyle/>
          <a:p>
            <a:fld id="{86259416-0265-44F7-9041-5FD107C8E18F}" type="slidenum">
              <a:rPr lang="en-US" smtClean="0"/>
              <a:t>36</a:t>
            </a:fld>
            <a:endParaRPr lang="en-US"/>
          </a:p>
        </p:txBody>
      </p:sp>
    </p:spTree>
    <p:extLst>
      <p:ext uri="{BB962C8B-B14F-4D97-AF65-F5344CB8AC3E}">
        <p14:creationId xmlns:p14="http://schemas.microsoft.com/office/powerpoint/2010/main" val="2779315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Non-Malicious Insider Threat</a:t>
            </a:r>
          </a:p>
        </p:txBody>
      </p:sp>
      <p:sp>
        <p:nvSpPr>
          <p:cNvPr id="3" name="Content Placeholder 2"/>
          <p:cNvSpPr>
            <a:spLocks noGrp="1"/>
          </p:cNvSpPr>
          <p:nvPr>
            <p:ph idx="1"/>
          </p:nvPr>
        </p:nvSpPr>
        <p:spPr>
          <a:xfrm>
            <a:off x="762000" y="1600200"/>
            <a:ext cx="8763000" cy="1676400"/>
          </a:xfrm>
        </p:spPr>
        <p:txBody>
          <a:bodyPr/>
          <a:lstStyle/>
          <a:p>
            <a:pPr marL="0" indent="0">
              <a:buNone/>
            </a:pPr>
            <a:r>
              <a:rPr lang="en-US" dirty="0"/>
              <a:t>An employee without malicious intent who compromises security through negligence or ignorance </a:t>
            </a:r>
            <a:r>
              <a:rPr lang="en-US" dirty="0">
                <a:sym typeface="Wingdings" panose="05000000000000000000" pitchFamily="2" charset="2"/>
              </a:rPr>
              <a:t> YOU!</a:t>
            </a:r>
            <a:endParaRPr lang="en-US" dirty="0"/>
          </a:p>
        </p:txBody>
      </p:sp>
      <p:sp>
        <p:nvSpPr>
          <p:cNvPr id="5" name="TextBox 4"/>
          <p:cNvSpPr txBox="1"/>
          <p:nvPr/>
        </p:nvSpPr>
        <p:spPr>
          <a:xfrm rot="20624765">
            <a:off x="5596" y="3460618"/>
            <a:ext cx="4158310" cy="315323"/>
          </a:xfrm>
          <a:prstGeom prst="rect">
            <a:avLst/>
          </a:prstGeom>
          <a:noFill/>
        </p:spPr>
        <p:txBody>
          <a:bodyPr wrap="square" rtlCol="0">
            <a:spAutoFit/>
          </a:bodyPr>
          <a:lstStyle/>
          <a:p>
            <a:pPr algn="ctr"/>
            <a:r>
              <a:rPr lang="en-US" sz="2400" dirty="0">
                <a:solidFill>
                  <a:schemeClr val="bg2"/>
                </a:solidFill>
              </a:rPr>
              <a:t>Weak passwords</a:t>
            </a:r>
          </a:p>
        </p:txBody>
      </p:sp>
      <p:sp>
        <p:nvSpPr>
          <p:cNvPr id="6" name="TextBox 5"/>
          <p:cNvSpPr txBox="1"/>
          <p:nvPr/>
        </p:nvSpPr>
        <p:spPr>
          <a:xfrm rot="900000">
            <a:off x="3520764" y="4301606"/>
            <a:ext cx="4158310" cy="567583"/>
          </a:xfrm>
          <a:prstGeom prst="rect">
            <a:avLst/>
          </a:prstGeom>
          <a:noFill/>
        </p:spPr>
        <p:txBody>
          <a:bodyPr wrap="square" rtlCol="0">
            <a:spAutoFit/>
          </a:bodyPr>
          <a:lstStyle/>
          <a:p>
            <a:pPr algn="ctr"/>
            <a:r>
              <a:rPr lang="en-US" sz="2400" dirty="0">
                <a:solidFill>
                  <a:schemeClr val="bg2"/>
                </a:solidFill>
              </a:rPr>
              <a:t>Visiting websites infected with malware</a:t>
            </a:r>
          </a:p>
        </p:txBody>
      </p:sp>
      <p:sp>
        <p:nvSpPr>
          <p:cNvPr id="7" name="TextBox 6"/>
          <p:cNvSpPr txBox="1"/>
          <p:nvPr/>
        </p:nvSpPr>
        <p:spPr>
          <a:xfrm>
            <a:off x="689053" y="6306568"/>
            <a:ext cx="4553769" cy="567583"/>
          </a:xfrm>
          <a:prstGeom prst="rect">
            <a:avLst/>
          </a:prstGeom>
          <a:noFill/>
        </p:spPr>
        <p:txBody>
          <a:bodyPr wrap="square" rtlCol="0">
            <a:spAutoFit/>
          </a:bodyPr>
          <a:lstStyle/>
          <a:p>
            <a:pPr algn="ctr"/>
            <a:r>
              <a:rPr lang="en-US" sz="2400" dirty="0">
                <a:solidFill>
                  <a:schemeClr val="bg2"/>
                </a:solidFill>
              </a:rPr>
              <a:t>Sharing ‘sensitive’ information </a:t>
            </a:r>
          </a:p>
        </p:txBody>
      </p:sp>
      <p:sp>
        <p:nvSpPr>
          <p:cNvPr id="8" name="TextBox 7"/>
          <p:cNvSpPr txBox="1"/>
          <p:nvPr/>
        </p:nvSpPr>
        <p:spPr>
          <a:xfrm rot="20780468">
            <a:off x="5880827" y="2963479"/>
            <a:ext cx="4553769" cy="567583"/>
          </a:xfrm>
          <a:prstGeom prst="rect">
            <a:avLst/>
          </a:prstGeom>
          <a:noFill/>
        </p:spPr>
        <p:txBody>
          <a:bodyPr wrap="square" rtlCol="0">
            <a:spAutoFit/>
          </a:bodyPr>
          <a:lstStyle/>
          <a:p>
            <a:pPr algn="ctr"/>
            <a:r>
              <a:rPr lang="en-US" sz="2400" dirty="0">
                <a:solidFill>
                  <a:schemeClr val="bg2"/>
                </a:solidFill>
              </a:rPr>
              <a:t>Clicking on links in phishing emails</a:t>
            </a:r>
          </a:p>
        </p:txBody>
      </p:sp>
      <p:sp>
        <p:nvSpPr>
          <p:cNvPr id="9" name="TextBox 8"/>
          <p:cNvSpPr txBox="1"/>
          <p:nvPr/>
        </p:nvSpPr>
        <p:spPr>
          <a:xfrm>
            <a:off x="820095" y="4660331"/>
            <a:ext cx="4158310" cy="315323"/>
          </a:xfrm>
          <a:prstGeom prst="rect">
            <a:avLst/>
          </a:prstGeom>
          <a:noFill/>
        </p:spPr>
        <p:txBody>
          <a:bodyPr wrap="square" rtlCol="0">
            <a:spAutoFit/>
          </a:bodyPr>
          <a:lstStyle/>
          <a:p>
            <a:pPr algn="ctr"/>
            <a:r>
              <a:rPr lang="en-US" sz="2400" dirty="0">
                <a:solidFill>
                  <a:schemeClr val="bg2"/>
                </a:solidFill>
              </a:rPr>
              <a:t>Not backing up data</a:t>
            </a:r>
          </a:p>
        </p:txBody>
      </p:sp>
      <p:sp>
        <p:nvSpPr>
          <p:cNvPr id="10" name="TextBox 9"/>
          <p:cNvSpPr txBox="1"/>
          <p:nvPr/>
        </p:nvSpPr>
        <p:spPr>
          <a:xfrm rot="20368102">
            <a:off x="5993425" y="5495771"/>
            <a:ext cx="4158310" cy="567583"/>
          </a:xfrm>
          <a:prstGeom prst="rect">
            <a:avLst/>
          </a:prstGeom>
          <a:noFill/>
        </p:spPr>
        <p:txBody>
          <a:bodyPr wrap="square" rtlCol="0">
            <a:spAutoFit/>
          </a:bodyPr>
          <a:lstStyle/>
          <a:p>
            <a:pPr algn="ctr"/>
            <a:r>
              <a:rPr lang="en-US" sz="2400" dirty="0">
                <a:solidFill>
                  <a:schemeClr val="bg2"/>
                </a:solidFill>
              </a:rPr>
              <a:t>Not locking computers</a:t>
            </a:r>
          </a:p>
        </p:txBody>
      </p:sp>
      <p:sp>
        <p:nvSpPr>
          <p:cNvPr id="11" name="TextBox 10"/>
          <p:cNvSpPr txBox="1"/>
          <p:nvPr/>
        </p:nvSpPr>
        <p:spPr>
          <a:xfrm rot="690400">
            <a:off x="2481952" y="5442070"/>
            <a:ext cx="4158310" cy="567583"/>
          </a:xfrm>
          <a:prstGeom prst="rect">
            <a:avLst/>
          </a:prstGeom>
          <a:noFill/>
        </p:spPr>
        <p:txBody>
          <a:bodyPr wrap="square" rtlCol="0">
            <a:spAutoFit/>
          </a:bodyPr>
          <a:lstStyle/>
          <a:p>
            <a:pPr algn="ctr"/>
            <a:r>
              <a:rPr lang="en-US" sz="2400" dirty="0">
                <a:solidFill>
                  <a:schemeClr val="bg2"/>
                </a:solidFill>
              </a:rPr>
              <a:t>Leaving important papers out</a:t>
            </a:r>
          </a:p>
        </p:txBody>
      </p:sp>
      <p:sp>
        <p:nvSpPr>
          <p:cNvPr id="12" name="TextBox 11"/>
          <p:cNvSpPr txBox="1"/>
          <p:nvPr/>
        </p:nvSpPr>
        <p:spPr>
          <a:xfrm rot="690400">
            <a:off x="5993425" y="4260512"/>
            <a:ext cx="4158310" cy="315323"/>
          </a:xfrm>
          <a:prstGeom prst="rect">
            <a:avLst/>
          </a:prstGeom>
          <a:noFill/>
        </p:spPr>
        <p:txBody>
          <a:bodyPr wrap="square" rtlCol="0">
            <a:spAutoFit/>
          </a:bodyPr>
          <a:lstStyle/>
          <a:p>
            <a:pPr algn="ctr"/>
            <a:r>
              <a:rPr lang="en-US" sz="2400" dirty="0">
                <a:solidFill>
                  <a:schemeClr val="bg2"/>
                </a:solidFill>
              </a:rPr>
              <a:t>Losing thumb drives</a:t>
            </a:r>
          </a:p>
        </p:txBody>
      </p:sp>
      <p:sp>
        <p:nvSpPr>
          <p:cNvPr id="13" name="TextBox 12"/>
          <p:cNvSpPr txBox="1"/>
          <p:nvPr/>
        </p:nvSpPr>
        <p:spPr>
          <a:xfrm>
            <a:off x="402313" y="4146990"/>
            <a:ext cx="9716884" cy="923330"/>
          </a:xfrm>
          <a:prstGeom prst="rect">
            <a:avLst/>
          </a:prstGeom>
          <a:solidFill>
            <a:srgbClr val="FFFFFF">
              <a:alpha val="80000"/>
            </a:srgbClr>
          </a:solidFill>
        </p:spPr>
        <p:txBody>
          <a:bodyPr wrap="square" rtlCol="0">
            <a:spAutoFit/>
          </a:bodyPr>
          <a:lstStyle/>
          <a:p>
            <a:pPr algn="ctr"/>
            <a:r>
              <a:rPr lang="en-US" sz="5400" dirty="0">
                <a:solidFill>
                  <a:srgbClr val="C00000"/>
                </a:solidFill>
                <a:effectLst>
                  <a:outerShdw blurRad="38100" dist="38100" dir="2700000" algn="tl">
                    <a:srgbClr val="000000">
                      <a:alpha val="43137"/>
                    </a:srgbClr>
                  </a:outerShdw>
                </a:effectLst>
              </a:rPr>
              <a:t>Are You an Insider Threat?</a:t>
            </a:r>
          </a:p>
        </p:txBody>
      </p:sp>
      <p:sp>
        <p:nvSpPr>
          <p:cNvPr id="14" name="Slide Number Placeholder 13">
            <a:extLst>
              <a:ext uri="{FF2B5EF4-FFF2-40B4-BE49-F238E27FC236}">
                <a16:creationId xmlns:a16="http://schemas.microsoft.com/office/drawing/2014/main" id="{786002E8-639A-43B4-B92A-AACF91EFBDC6}"/>
              </a:ext>
            </a:extLst>
          </p:cNvPr>
          <p:cNvSpPr>
            <a:spLocks noGrp="1"/>
          </p:cNvSpPr>
          <p:nvPr>
            <p:ph type="sldNum" sz="quarter" idx="12"/>
          </p:nvPr>
        </p:nvSpPr>
        <p:spPr/>
        <p:txBody>
          <a:bodyPr/>
          <a:lstStyle/>
          <a:p>
            <a:fld id="{86259416-0265-44F7-9041-5FD107C8E18F}" type="slidenum">
              <a:rPr lang="en-US" smtClean="0"/>
              <a:t>37</a:t>
            </a:fld>
            <a:endParaRPr lang="en-US"/>
          </a:p>
        </p:txBody>
      </p:sp>
    </p:spTree>
    <p:extLst>
      <p:ext uri="{BB962C8B-B14F-4D97-AF65-F5344CB8AC3E}">
        <p14:creationId xmlns:p14="http://schemas.microsoft.com/office/powerpoint/2010/main" val="398505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Threats and Counter Measures</a:t>
            </a:r>
          </a:p>
        </p:txBody>
      </p:sp>
      <p:pic>
        <p:nvPicPr>
          <p:cNvPr id="5" name="Content Placeholder 4"/>
          <p:cNvPicPr>
            <a:picLocks noGrp="1"/>
          </p:cNvPicPr>
          <p:nvPr>
            <p:ph idx="1"/>
          </p:nvPr>
        </p:nvPicPr>
        <p:blipFill rotWithShape="1">
          <a:blip r:embed="rId3" cstate="print">
            <a:extLst>
              <a:ext uri="{28A0092B-C50C-407E-A947-70E740481C1C}">
                <a14:useLocalDpi xmlns:a14="http://schemas.microsoft.com/office/drawing/2010/main"/>
              </a:ext>
            </a:extLst>
          </a:blip>
          <a:srcRect/>
          <a:stretch/>
        </p:blipFill>
        <p:spPr bwMode="auto">
          <a:xfrm>
            <a:off x="2514600" y="1219200"/>
            <a:ext cx="5006321" cy="4495800"/>
          </a:xfrm>
          <a:prstGeom prst="rect">
            <a:avLst/>
          </a:prstGeom>
          <a:noFill/>
          <a:ln>
            <a:noFill/>
          </a:ln>
          <a:extLst>
            <a:ext uri="{53640926-AAD7-44d8-BBD7-CCE9431645EC}">
              <a14:shadowObscured xmlns="" xmlns:a14="http://schemas.microsoft.com/office/drawing/2010/main"/>
            </a:ext>
          </a:extLst>
        </p:spPr>
      </p:pic>
      <p:sp>
        <p:nvSpPr>
          <p:cNvPr id="3" name="TextBox 2"/>
          <p:cNvSpPr txBox="1"/>
          <p:nvPr/>
        </p:nvSpPr>
        <p:spPr>
          <a:xfrm>
            <a:off x="4342643" y="2743200"/>
            <a:ext cx="1350232" cy="277485"/>
          </a:xfrm>
          <a:prstGeom prst="rect">
            <a:avLst/>
          </a:prstGeom>
          <a:solidFill>
            <a:srgbClr val="40709B"/>
          </a:solidFill>
        </p:spPr>
        <p:txBody>
          <a:bodyPr wrap="none" rtlCol="0">
            <a:spAutoFit/>
          </a:bodyPr>
          <a:lstStyle/>
          <a:p>
            <a:pPr algn="ctr"/>
            <a:r>
              <a:rPr lang="en-US" dirty="0"/>
              <a:t>Confidentiality</a:t>
            </a:r>
          </a:p>
        </p:txBody>
      </p:sp>
      <p:sp>
        <p:nvSpPr>
          <p:cNvPr id="6" name="TextBox 5"/>
          <p:cNvSpPr txBox="1"/>
          <p:nvPr/>
        </p:nvSpPr>
        <p:spPr>
          <a:xfrm>
            <a:off x="3379460" y="4953000"/>
            <a:ext cx="1005404" cy="369332"/>
          </a:xfrm>
          <a:prstGeom prst="rect">
            <a:avLst/>
          </a:prstGeom>
          <a:solidFill>
            <a:srgbClr val="749DCB"/>
          </a:solidFill>
        </p:spPr>
        <p:txBody>
          <a:bodyPr wrap="none" rtlCol="0">
            <a:spAutoFit/>
          </a:bodyPr>
          <a:lstStyle/>
          <a:p>
            <a:pPr algn="ctr"/>
            <a:r>
              <a:rPr lang="en-US" dirty="0"/>
              <a:t>Integrity</a:t>
            </a:r>
          </a:p>
        </p:txBody>
      </p:sp>
      <p:sp>
        <p:nvSpPr>
          <p:cNvPr id="7" name="TextBox 6"/>
          <p:cNvSpPr txBox="1"/>
          <p:nvPr/>
        </p:nvSpPr>
        <p:spPr>
          <a:xfrm>
            <a:off x="5589261" y="4953000"/>
            <a:ext cx="1270541" cy="369332"/>
          </a:xfrm>
          <a:prstGeom prst="rect">
            <a:avLst/>
          </a:prstGeom>
          <a:solidFill>
            <a:srgbClr val="749DCB"/>
          </a:solidFill>
        </p:spPr>
        <p:txBody>
          <a:bodyPr wrap="none" rtlCol="0">
            <a:spAutoFit/>
          </a:bodyPr>
          <a:lstStyle/>
          <a:p>
            <a:pPr algn="ctr"/>
            <a:r>
              <a:rPr lang="en-US" dirty="0"/>
              <a:t>Availability</a:t>
            </a:r>
          </a:p>
        </p:txBody>
      </p:sp>
      <p:sp>
        <p:nvSpPr>
          <p:cNvPr id="9" name="Rectangle 8"/>
          <p:cNvSpPr/>
          <p:nvPr/>
        </p:nvSpPr>
        <p:spPr>
          <a:xfrm>
            <a:off x="4598660" y="3890665"/>
            <a:ext cx="914400" cy="228600"/>
          </a:xfrm>
          <a:prstGeom prst="rect">
            <a:avLst/>
          </a:prstGeom>
          <a:solidFill>
            <a:srgbClr val="BBC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17660" y="3957935"/>
            <a:ext cx="1523623" cy="461665"/>
          </a:xfrm>
          <a:prstGeom prst="rect">
            <a:avLst/>
          </a:prstGeom>
          <a:noFill/>
        </p:spPr>
        <p:txBody>
          <a:bodyPr wrap="none" rtlCol="0">
            <a:spAutoFit/>
          </a:bodyPr>
          <a:lstStyle/>
          <a:p>
            <a:pPr algn="ctr"/>
            <a:r>
              <a:rPr lang="en-US" sz="2400" b="1" dirty="0">
                <a:solidFill>
                  <a:srgbClr val="000000"/>
                </a:solidFill>
              </a:rPr>
              <a:t>CIA Triad</a:t>
            </a:r>
          </a:p>
        </p:txBody>
      </p:sp>
      <p:sp>
        <p:nvSpPr>
          <p:cNvPr id="10" name="Slide Number Placeholder 9">
            <a:extLst>
              <a:ext uri="{FF2B5EF4-FFF2-40B4-BE49-F238E27FC236}">
                <a16:creationId xmlns:a16="http://schemas.microsoft.com/office/drawing/2014/main" id="{3837108F-1DF5-49B9-A3EE-05782F3BC0CE}"/>
              </a:ext>
            </a:extLst>
          </p:cNvPr>
          <p:cNvSpPr>
            <a:spLocks noGrp="1"/>
          </p:cNvSpPr>
          <p:nvPr>
            <p:ph type="sldNum" sz="quarter" idx="12"/>
          </p:nvPr>
        </p:nvSpPr>
        <p:spPr/>
        <p:txBody>
          <a:bodyPr/>
          <a:lstStyle/>
          <a:p>
            <a:fld id="{86259416-0265-44F7-9041-5FD107C8E18F}" type="slidenum">
              <a:rPr lang="en-US" smtClean="0"/>
              <a:t>38</a:t>
            </a:fld>
            <a:endParaRPr lang="en-US"/>
          </a:p>
        </p:txBody>
      </p:sp>
    </p:spTree>
    <p:extLst>
      <p:ext uri="{BB962C8B-B14F-4D97-AF65-F5344CB8AC3E}">
        <p14:creationId xmlns:p14="http://schemas.microsoft.com/office/powerpoint/2010/main" val="3297652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Confidentiality</a:t>
            </a:r>
          </a:p>
        </p:txBody>
      </p:sp>
      <p:sp>
        <p:nvSpPr>
          <p:cNvPr id="3" name="Content Placeholder 2"/>
          <p:cNvSpPr>
            <a:spLocks noGrp="1"/>
          </p:cNvSpPr>
          <p:nvPr>
            <p:ph idx="1"/>
          </p:nvPr>
        </p:nvSpPr>
        <p:spPr>
          <a:xfrm>
            <a:off x="762000" y="2438400"/>
            <a:ext cx="8763000" cy="1752600"/>
          </a:xfrm>
        </p:spPr>
        <p:txBody>
          <a:bodyPr/>
          <a:lstStyle/>
          <a:p>
            <a:pPr marL="0" indent="0" algn="ctr">
              <a:buNone/>
            </a:pPr>
            <a:r>
              <a:rPr lang="en-US" dirty="0"/>
              <a:t>Restricting access to information and resources to only those who are </a:t>
            </a:r>
            <a:r>
              <a:rPr lang="en-US" b="1" u="sng" dirty="0"/>
              <a:t>authorized</a:t>
            </a:r>
            <a:r>
              <a:rPr lang="en-US" dirty="0"/>
              <a:t> to use it</a:t>
            </a:r>
          </a:p>
        </p:txBody>
      </p:sp>
      <p:sp>
        <p:nvSpPr>
          <p:cNvPr id="5" name="Slide Number Placeholder 4">
            <a:extLst>
              <a:ext uri="{FF2B5EF4-FFF2-40B4-BE49-F238E27FC236}">
                <a16:creationId xmlns:a16="http://schemas.microsoft.com/office/drawing/2014/main" id="{4B270930-41A1-4035-89E7-C25290E423A8}"/>
              </a:ext>
            </a:extLst>
          </p:cNvPr>
          <p:cNvSpPr>
            <a:spLocks noGrp="1"/>
          </p:cNvSpPr>
          <p:nvPr>
            <p:ph type="sldNum" sz="quarter" idx="12"/>
          </p:nvPr>
        </p:nvSpPr>
        <p:spPr/>
        <p:txBody>
          <a:bodyPr/>
          <a:lstStyle/>
          <a:p>
            <a:fld id="{86259416-0265-44F7-9041-5FD107C8E18F}" type="slidenum">
              <a:rPr lang="en-US" smtClean="0"/>
              <a:t>39</a:t>
            </a:fld>
            <a:endParaRPr lang="en-US"/>
          </a:p>
        </p:txBody>
      </p:sp>
    </p:spTree>
    <p:extLst>
      <p:ext uri="{BB962C8B-B14F-4D97-AF65-F5344CB8AC3E}">
        <p14:creationId xmlns:p14="http://schemas.microsoft.com/office/powerpoint/2010/main" val="711790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98CC-48C3-4F7E-935E-5AEF2AC73DB8}"/>
              </a:ext>
            </a:extLst>
          </p:cNvPr>
          <p:cNvSpPr>
            <a:spLocks noGrp="1"/>
          </p:cNvSpPr>
          <p:nvPr>
            <p:ph type="title"/>
          </p:nvPr>
        </p:nvSpPr>
        <p:spPr>
          <a:xfrm>
            <a:off x="677334" y="609600"/>
            <a:ext cx="8596668" cy="762000"/>
          </a:xfrm>
        </p:spPr>
        <p:txBody>
          <a:bodyPr/>
          <a:lstStyle/>
          <a:p>
            <a:r>
              <a:rPr lang="en-US" dirty="0"/>
              <a:t>Network Speed</a:t>
            </a:r>
          </a:p>
        </p:txBody>
      </p:sp>
      <p:sp>
        <p:nvSpPr>
          <p:cNvPr id="3" name="Content Placeholder 2">
            <a:extLst>
              <a:ext uri="{FF2B5EF4-FFF2-40B4-BE49-F238E27FC236}">
                <a16:creationId xmlns:a16="http://schemas.microsoft.com/office/drawing/2014/main" id="{2696A671-D475-496C-AB17-23AFEFB5A580}"/>
              </a:ext>
            </a:extLst>
          </p:cNvPr>
          <p:cNvSpPr>
            <a:spLocks noGrp="1"/>
          </p:cNvSpPr>
          <p:nvPr>
            <p:ph idx="1"/>
          </p:nvPr>
        </p:nvSpPr>
        <p:spPr>
          <a:xfrm>
            <a:off x="677334" y="1371601"/>
            <a:ext cx="8596668" cy="4669762"/>
          </a:xfrm>
        </p:spPr>
        <p:txBody>
          <a:bodyPr>
            <a:normAutofit/>
          </a:bodyPr>
          <a:lstStyle/>
          <a:p>
            <a:r>
              <a:rPr lang="en-US" sz="2800" dirty="0"/>
              <a:t>A misnomer: all electronic networks operate at the speed of light.</a:t>
            </a:r>
          </a:p>
          <a:p>
            <a:r>
              <a:rPr lang="en-US" sz="2800" dirty="0"/>
              <a:t>Latency</a:t>
            </a:r>
          </a:p>
          <a:p>
            <a:pPr lvl="1"/>
            <a:r>
              <a:rPr lang="en-US" sz="2600" dirty="0"/>
              <a:t>The amount of time it takes data to get through all of the routers between source and destination.</a:t>
            </a:r>
          </a:p>
          <a:p>
            <a:pPr lvl="1"/>
            <a:r>
              <a:rPr lang="en-US" sz="2600" dirty="0"/>
              <a:t>The sum of all the </a:t>
            </a:r>
            <a:r>
              <a:rPr lang="en-US" sz="2600" i="1" dirty="0"/>
              <a:t>propagation delays.</a:t>
            </a:r>
          </a:p>
          <a:p>
            <a:r>
              <a:rPr lang="en-US" sz="2800" i="1" dirty="0">
                <a:effectLst>
                  <a:glow rad="228600">
                    <a:schemeClr val="accent2">
                      <a:satMod val="175000"/>
                      <a:alpha val="40000"/>
                    </a:schemeClr>
                  </a:glow>
                </a:effectLst>
              </a:rPr>
              <a:t>Bandwidth</a:t>
            </a:r>
          </a:p>
          <a:p>
            <a:pPr lvl="1"/>
            <a:r>
              <a:rPr lang="en-US" sz="2600" dirty="0"/>
              <a:t>How much data can get through during an interval of time.</a:t>
            </a:r>
          </a:p>
        </p:txBody>
      </p:sp>
    </p:spTree>
    <p:extLst>
      <p:ext uri="{BB962C8B-B14F-4D97-AF65-F5344CB8AC3E}">
        <p14:creationId xmlns:p14="http://schemas.microsoft.com/office/powerpoint/2010/main" val="3123075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A11F79-BF73-4F17-B57F-B0B0CD0E986B}"/>
              </a:ext>
            </a:extLst>
          </p:cNvPr>
          <p:cNvSpPr>
            <a:spLocks noGrp="1"/>
          </p:cNvSpPr>
          <p:nvPr>
            <p:ph type="title"/>
          </p:nvPr>
        </p:nvSpPr>
        <p:spPr>
          <a:xfrm>
            <a:off x="609600" y="76200"/>
            <a:ext cx="9652000" cy="914400"/>
          </a:xfrm>
        </p:spPr>
        <p:txBody>
          <a:bodyPr/>
          <a:lstStyle/>
          <a:p>
            <a:r>
              <a:rPr lang="en-US" dirty="0"/>
              <a:t>Threats to Confidentiality</a:t>
            </a:r>
          </a:p>
        </p:txBody>
      </p:sp>
      <p:sp>
        <p:nvSpPr>
          <p:cNvPr id="7" name="Content Placeholder 6">
            <a:extLst>
              <a:ext uri="{FF2B5EF4-FFF2-40B4-BE49-F238E27FC236}">
                <a16:creationId xmlns:a16="http://schemas.microsoft.com/office/drawing/2014/main" id="{98DE4CD4-C6B9-4EF4-BEBE-1D7A589B0C89}"/>
              </a:ext>
            </a:extLst>
          </p:cNvPr>
          <p:cNvSpPr>
            <a:spLocks noGrp="1"/>
          </p:cNvSpPr>
          <p:nvPr>
            <p:ph idx="1"/>
          </p:nvPr>
        </p:nvSpPr>
        <p:spPr>
          <a:xfrm>
            <a:off x="609600" y="990600"/>
            <a:ext cx="4876800" cy="5105400"/>
          </a:xfrm>
        </p:spPr>
        <p:txBody>
          <a:bodyPr/>
          <a:lstStyle/>
          <a:p>
            <a:r>
              <a:rPr lang="en-US" dirty="0"/>
              <a:t>Social Engineering (includes Phishing)</a:t>
            </a:r>
          </a:p>
          <a:p>
            <a:endParaRPr lang="en-US" dirty="0"/>
          </a:p>
          <a:p>
            <a:r>
              <a:rPr lang="en-US" dirty="0"/>
              <a:t>Network Sniffing</a:t>
            </a:r>
          </a:p>
          <a:p>
            <a:endParaRPr lang="en-US" dirty="0"/>
          </a:p>
          <a:p>
            <a:r>
              <a:rPr lang="en-US" dirty="0"/>
              <a:t>Password Guessing</a:t>
            </a:r>
          </a:p>
          <a:p>
            <a:endParaRPr lang="en-US" dirty="0"/>
          </a:p>
          <a:p>
            <a:r>
              <a:rPr lang="en-US" dirty="0"/>
              <a:t>Lost or Stolen Hardware</a:t>
            </a:r>
          </a:p>
        </p:txBody>
      </p:sp>
      <p:sp>
        <p:nvSpPr>
          <p:cNvPr id="5" name="Slide Number Placeholder 4">
            <a:extLst>
              <a:ext uri="{FF2B5EF4-FFF2-40B4-BE49-F238E27FC236}">
                <a16:creationId xmlns:a16="http://schemas.microsoft.com/office/drawing/2014/main" id="{5DF638BC-0F48-49C1-90CB-7253E939E7AC}"/>
              </a:ext>
            </a:extLst>
          </p:cNvPr>
          <p:cNvSpPr>
            <a:spLocks noGrp="1"/>
          </p:cNvSpPr>
          <p:nvPr>
            <p:ph type="sldNum" sz="quarter" idx="12"/>
          </p:nvPr>
        </p:nvSpPr>
        <p:spPr/>
        <p:txBody>
          <a:bodyPr/>
          <a:lstStyle/>
          <a:p>
            <a:fld id="{86259416-0265-44F7-9041-5FD107C8E18F}" type="slidenum">
              <a:rPr lang="en-US" smtClean="0"/>
              <a:t>40</a:t>
            </a:fld>
            <a:endParaRPr lang="en-US"/>
          </a:p>
        </p:txBody>
      </p:sp>
      <p:pic>
        <p:nvPicPr>
          <p:cNvPr id="8" name="Picture 7">
            <a:extLst>
              <a:ext uri="{FF2B5EF4-FFF2-40B4-BE49-F238E27FC236}">
                <a16:creationId xmlns:a16="http://schemas.microsoft.com/office/drawing/2014/main" id="{2AA5EFEB-E949-43F8-A71E-1AB7BC7F2156}"/>
              </a:ext>
            </a:extLst>
          </p:cNvPr>
          <p:cNvPicPr>
            <a:picLocks noChangeAspect="1"/>
          </p:cNvPicPr>
          <p:nvPr/>
        </p:nvPicPr>
        <p:blipFill>
          <a:blip r:embed="rId2"/>
          <a:stretch>
            <a:fillRect/>
          </a:stretch>
        </p:blipFill>
        <p:spPr>
          <a:xfrm>
            <a:off x="8229600" y="304800"/>
            <a:ext cx="2734838" cy="2057400"/>
          </a:xfrm>
          <a:prstGeom prst="rect">
            <a:avLst/>
          </a:prstGeom>
          <a:ln>
            <a:solidFill>
              <a:srgbClr val="000000"/>
            </a:solidFill>
          </a:ln>
          <a:effectLst>
            <a:outerShdw blurRad="50800" dist="38100" dir="2700000" algn="tl" rotWithShape="0">
              <a:prstClr val="black">
                <a:alpha val="40000"/>
              </a:prstClr>
            </a:outerShdw>
          </a:effectLst>
        </p:spPr>
      </p:pic>
      <p:pic>
        <p:nvPicPr>
          <p:cNvPr id="12" name="Picture 11" descr="A picture containing game&#10;&#10;Description automatically generated">
            <a:extLst>
              <a:ext uri="{FF2B5EF4-FFF2-40B4-BE49-F238E27FC236}">
                <a16:creationId xmlns:a16="http://schemas.microsoft.com/office/drawing/2014/main" id="{57A67F09-76CF-455C-AFB3-8D8DF2ABB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651" y="1823612"/>
            <a:ext cx="2803391" cy="2183975"/>
          </a:xfrm>
          <a:prstGeom prst="rect">
            <a:avLst/>
          </a:prstGeom>
          <a:ln>
            <a:solidFill>
              <a:srgbClr val="000000"/>
            </a:solidFill>
          </a:ln>
          <a:effectLst>
            <a:outerShdw blurRad="50800" dist="38100" dir="2700000" algn="tl" rotWithShape="0">
              <a:prstClr val="black">
                <a:alpha val="40000"/>
              </a:prstClr>
            </a:outerShdw>
          </a:effectLst>
        </p:spPr>
      </p:pic>
      <p:pic>
        <p:nvPicPr>
          <p:cNvPr id="13" name="Picture 4" descr="http://walmartcomputerfinder.igodigital.com/images/computer_intro_img.jpg">
            <a:extLst>
              <a:ext uri="{FF2B5EF4-FFF2-40B4-BE49-F238E27FC236}">
                <a16:creationId xmlns:a16="http://schemas.microsoft.com/office/drawing/2014/main" id="{786F0D76-A5FA-4268-B2F5-57568A8ABCD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85546" y="4557712"/>
            <a:ext cx="2724150" cy="2147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47498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FE56B-E831-4664-8086-98E9C0381141}"/>
              </a:ext>
            </a:extLst>
          </p:cNvPr>
          <p:cNvSpPr>
            <a:spLocks noGrp="1"/>
          </p:cNvSpPr>
          <p:nvPr>
            <p:ph type="title"/>
          </p:nvPr>
        </p:nvSpPr>
        <p:spPr>
          <a:xfrm>
            <a:off x="609600" y="76200"/>
            <a:ext cx="9652000" cy="990600"/>
          </a:xfrm>
        </p:spPr>
        <p:txBody>
          <a:bodyPr/>
          <a:lstStyle/>
          <a:p>
            <a:r>
              <a:rPr lang="en-US" dirty="0"/>
              <a:t>Protecting Yourself against</a:t>
            </a:r>
            <a:br>
              <a:rPr lang="en-US" dirty="0"/>
            </a:br>
            <a:r>
              <a:rPr lang="en-US" dirty="0"/>
              <a:t>Confidentiality Threats</a:t>
            </a:r>
          </a:p>
        </p:txBody>
      </p:sp>
      <p:sp>
        <p:nvSpPr>
          <p:cNvPr id="3" name="Content Placeholder 2">
            <a:extLst>
              <a:ext uri="{FF2B5EF4-FFF2-40B4-BE49-F238E27FC236}">
                <a16:creationId xmlns:a16="http://schemas.microsoft.com/office/drawing/2014/main" id="{5BF31303-BC68-4535-B5DA-78CE368280DC}"/>
              </a:ext>
            </a:extLst>
          </p:cNvPr>
          <p:cNvSpPr>
            <a:spLocks noGrp="1"/>
          </p:cNvSpPr>
          <p:nvPr>
            <p:ph idx="1"/>
          </p:nvPr>
        </p:nvSpPr>
        <p:spPr>
          <a:xfrm>
            <a:off x="609600" y="1219200"/>
            <a:ext cx="9652000" cy="5486400"/>
          </a:xfrm>
        </p:spPr>
        <p:txBody>
          <a:bodyPr>
            <a:normAutofit lnSpcReduction="10000"/>
          </a:bodyPr>
          <a:lstStyle/>
          <a:p>
            <a:r>
              <a:rPr lang="en-US" dirty="0"/>
              <a:t>Social Engineering</a:t>
            </a:r>
          </a:p>
          <a:p>
            <a:pPr lvl="1"/>
            <a:r>
              <a:rPr lang="en-US" dirty="0"/>
              <a:t>Awareness – Be Suspicious!</a:t>
            </a:r>
          </a:p>
          <a:p>
            <a:r>
              <a:rPr lang="en-US" dirty="0"/>
              <a:t>Network Sniffing</a:t>
            </a:r>
          </a:p>
          <a:p>
            <a:pPr lvl="1"/>
            <a:r>
              <a:rPr lang="en-US" dirty="0"/>
              <a:t>Make sure HTTPS encryption is on whenever you share sensitive information.</a:t>
            </a:r>
          </a:p>
          <a:p>
            <a:pPr lvl="1"/>
            <a:r>
              <a:rPr lang="en-US" dirty="0"/>
              <a:t>Use a VPN on public networks.</a:t>
            </a:r>
          </a:p>
          <a:p>
            <a:r>
              <a:rPr lang="en-US" dirty="0"/>
              <a:t>Password Guessing</a:t>
            </a:r>
          </a:p>
          <a:p>
            <a:pPr lvl="1"/>
            <a:r>
              <a:rPr lang="en-US" dirty="0"/>
              <a:t>Use good and different passwords – use a password manager.</a:t>
            </a:r>
          </a:p>
          <a:p>
            <a:r>
              <a:rPr lang="en-US" dirty="0"/>
              <a:t>Lost or Stolen Hardware</a:t>
            </a:r>
          </a:p>
          <a:p>
            <a:pPr lvl="1"/>
            <a:r>
              <a:rPr lang="en-US" dirty="0"/>
              <a:t>Encrypt all of your portable storage!</a:t>
            </a:r>
          </a:p>
          <a:p>
            <a:endParaRPr lang="en-US" dirty="0"/>
          </a:p>
        </p:txBody>
      </p:sp>
      <p:sp>
        <p:nvSpPr>
          <p:cNvPr id="4" name="Slide Number Placeholder 3">
            <a:extLst>
              <a:ext uri="{FF2B5EF4-FFF2-40B4-BE49-F238E27FC236}">
                <a16:creationId xmlns:a16="http://schemas.microsoft.com/office/drawing/2014/main" id="{DC8BBF72-8FB9-4511-B706-2E92D0F4F4DC}"/>
              </a:ext>
            </a:extLst>
          </p:cNvPr>
          <p:cNvSpPr>
            <a:spLocks noGrp="1"/>
          </p:cNvSpPr>
          <p:nvPr>
            <p:ph type="sldNum" sz="quarter" idx="12"/>
          </p:nvPr>
        </p:nvSpPr>
        <p:spPr/>
        <p:txBody>
          <a:bodyPr/>
          <a:lstStyle/>
          <a:p>
            <a:fld id="{86259416-0265-44F7-9041-5FD107C8E18F}" type="slidenum">
              <a:rPr lang="en-US" smtClean="0"/>
              <a:t>41</a:t>
            </a:fld>
            <a:endParaRPr lang="en-US"/>
          </a:p>
        </p:txBody>
      </p:sp>
    </p:spTree>
    <p:extLst>
      <p:ext uri="{BB962C8B-B14F-4D97-AF65-F5344CB8AC3E}">
        <p14:creationId xmlns:p14="http://schemas.microsoft.com/office/powerpoint/2010/main" val="104796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Authentication &amp; Authorization</a:t>
            </a:r>
          </a:p>
        </p:txBody>
      </p:sp>
      <p:sp>
        <p:nvSpPr>
          <p:cNvPr id="6" name="Content Placeholder 5"/>
          <p:cNvSpPr>
            <a:spLocks noGrp="1"/>
          </p:cNvSpPr>
          <p:nvPr>
            <p:ph sz="half" idx="1"/>
          </p:nvPr>
        </p:nvSpPr>
        <p:spPr>
          <a:xfrm>
            <a:off x="762000" y="1600200"/>
            <a:ext cx="8458200" cy="4495800"/>
          </a:xfrm>
        </p:spPr>
        <p:txBody>
          <a:bodyPr/>
          <a:lstStyle/>
          <a:p>
            <a:pPr marL="0" indent="0">
              <a:buNone/>
            </a:pPr>
            <a:r>
              <a:rPr lang="en-US" b="1" dirty="0"/>
              <a:t>Authentication: </a:t>
            </a:r>
            <a:r>
              <a:rPr lang="en-US" u="sng" dirty="0"/>
              <a:t>verifying identity</a:t>
            </a:r>
          </a:p>
          <a:p>
            <a:r>
              <a:rPr lang="en-US" dirty="0"/>
              <a:t>Something-you-</a:t>
            </a:r>
            <a:r>
              <a:rPr lang="en-US" dirty="0">
                <a:solidFill>
                  <a:srgbClr val="C00000"/>
                </a:solidFill>
              </a:rPr>
              <a:t>know</a:t>
            </a:r>
          </a:p>
          <a:p>
            <a:pPr marL="457200" lvl="1" indent="0">
              <a:buNone/>
            </a:pPr>
            <a:r>
              <a:rPr lang="en-US" dirty="0"/>
              <a:t>…password</a:t>
            </a:r>
          </a:p>
          <a:p>
            <a:r>
              <a:rPr lang="en-US" dirty="0"/>
              <a:t>Something-you-</a:t>
            </a:r>
            <a:r>
              <a:rPr lang="en-US" dirty="0">
                <a:solidFill>
                  <a:srgbClr val="C00000"/>
                </a:solidFill>
              </a:rPr>
              <a:t>have</a:t>
            </a:r>
          </a:p>
          <a:p>
            <a:pPr marL="457200" lvl="1" indent="0">
              <a:buNone/>
            </a:pPr>
            <a:r>
              <a:rPr lang="en-US" dirty="0"/>
              <a:t>…keycard, ID badge</a:t>
            </a:r>
          </a:p>
          <a:p>
            <a:r>
              <a:rPr lang="en-US" dirty="0"/>
              <a:t>Something-you-</a:t>
            </a:r>
            <a:r>
              <a:rPr lang="en-US" dirty="0">
                <a:solidFill>
                  <a:srgbClr val="C00000"/>
                </a:solidFill>
              </a:rPr>
              <a:t>are</a:t>
            </a:r>
          </a:p>
          <a:p>
            <a:pPr marL="457200" lvl="1" indent="0">
              <a:buNone/>
            </a:pPr>
            <a:r>
              <a:rPr lang="en-US" dirty="0"/>
              <a:t>…fingerprint, retina</a:t>
            </a:r>
          </a:p>
          <a:p>
            <a:endParaRPr lang="en-US" dirty="0"/>
          </a:p>
          <a:p>
            <a:pPr marL="0" indent="0">
              <a:buNone/>
            </a:pPr>
            <a:r>
              <a:rPr lang="en-US" b="1" dirty="0"/>
              <a:t>Authorization</a:t>
            </a:r>
            <a:r>
              <a:rPr lang="en-US" dirty="0"/>
              <a:t>: </a:t>
            </a:r>
            <a:r>
              <a:rPr lang="en-US" u="sng" kern="1200" dirty="0"/>
              <a:t>specifying access rights to users</a:t>
            </a:r>
            <a:r>
              <a:rPr lang="en-US" u="sng" dirty="0"/>
              <a:t> </a:t>
            </a:r>
          </a:p>
        </p:txBody>
      </p:sp>
      <p:pic>
        <p:nvPicPr>
          <p:cNvPr id="2" name="Content Placeholder 1"/>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5563778" y="2519363"/>
            <a:ext cx="3543300" cy="2657475"/>
          </a:xfrm>
        </p:spPr>
      </p:pic>
      <p:sp>
        <p:nvSpPr>
          <p:cNvPr id="3" name="Slide Number Placeholder 2">
            <a:extLst>
              <a:ext uri="{FF2B5EF4-FFF2-40B4-BE49-F238E27FC236}">
                <a16:creationId xmlns:a16="http://schemas.microsoft.com/office/drawing/2014/main" id="{928AC58E-B9B6-4E44-801E-D0D3474707E4}"/>
              </a:ext>
            </a:extLst>
          </p:cNvPr>
          <p:cNvSpPr>
            <a:spLocks noGrp="1"/>
          </p:cNvSpPr>
          <p:nvPr>
            <p:ph type="sldNum" sz="quarter" idx="12"/>
          </p:nvPr>
        </p:nvSpPr>
        <p:spPr/>
        <p:txBody>
          <a:bodyPr/>
          <a:lstStyle/>
          <a:p>
            <a:fld id="{86259416-0265-44F7-9041-5FD107C8E18F}" type="slidenum">
              <a:rPr lang="en-US" smtClean="0"/>
              <a:t>42</a:t>
            </a:fld>
            <a:endParaRPr lang="en-US"/>
          </a:p>
        </p:txBody>
      </p:sp>
    </p:spTree>
    <p:extLst>
      <p:ext uri="{BB962C8B-B14F-4D97-AF65-F5344CB8AC3E}">
        <p14:creationId xmlns:p14="http://schemas.microsoft.com/office/powerpoint/2010/main" val="3225639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Yourself</a:t>
            </a:r>
          </a:p>
        </p:txBody>
      </p:sp>
      <p:sp>
        <p:nvSpPr>
          <p:cNvPr id="3" name="Content Placeholder 2"/>
          <p:cNvSpPr>
            <a:spLocks noGrp="1"/>
          </p:cNvSpPr>
          <p:nvPr>
            <p:ph idx="1"/>
          </p:nvPr>
        </p:nvSpPr>
        <p:spPr/>
        <p:txBody>
          <a:bodyPr>
            <a:noAutofit/>
          </a:bodyPr>
          <a:lstStyle/>
          <a:p>
            <a:pPr lvl="0"/>
            <a:r>
              <a:rPr lang="en-US" sz="2800" u="sng" dirty="0"/>
              <a:t>Never</a:t>
            </a:r>
            <a:r>
              <a:rPr lang="en-US" sz="2800" dirty="0"/>
              <a:t> give out sensitive information in an email</a:t>
            </a:r>
          </a:p>
          <a:p>
            <a:pPr lvl="0"/>
            <a:r>
              <a:rPr lang="en-US" sz="2800" dirty="0"/>
              <a:t>Be cautious clicking on links in an email. </a:t>
            </a:r>
          </a:p>
          <a:p>
            <a:pPr lvl="1"/>
            <a:r>
              <a:rPr lang="en-US" dirty="0"/>
              <a:t>Check where it is really going (hover over with mouse)</a:t>
            </a:r>
            <a:endParaRPr lang="en-US" dirty="0">
              <a:hlinkClick r:id="rId3"/>
            </a:endParaRPr>
          </a:p>
          <a:p>
            <a:pPr lvl="1"/>
            <a:r>
              <a:rPr lang="en-US" dirty="0">
                <a:highlight>
                  <a:srgbClr val="000000"/>
                </a:highlight>
                <a:hlinkClick r:id="rId3"/>
              </a:rPr>
              <a:t>www.chasebank.con</a:t>
            </a:r>
            <a:endParaRPr lang="en-US" dirty="0">
              <a:highlight>
                <a:srgbClr val="000000"/>
              </a:highlight>
            </a:endParaRPr>
          </a:p>
          <a:p>
            <a:pPr lvl="0"/>
            <a:r>
              <a:rPr lang="en-US" sz="2800" dirty="0"/>
              <a:t>Enable spam filter</a:t>
            </a:r>
          </a:p>
          <a:p>
            <a:r>
              <a:rPr lang="en-US" sz="2800" dirty="0"/>
              <a:t>Don't divulge too many personal details on craigslist.com, ksl.com, ebay.com, </a:t>
            </a:r>
            <a:r>
              <a:rPr lang="en-US" sz="2800" dirty="0" err="1"/>
              <a:t>facebook</a:t>
            </a:r>
            <a:r>
              <a:rPr lang="en-US" sz="2800" dirty="0"/>
              <a:t> marketplace, etc.</a:t>
            </a:r>
          </a:p>
          <a:p>
            <a:pPr lvl="1"/>
            <a:r>
              <a:rPr lang="en-US" dirty="0"/>
              <a:t>What can happen?</a:t>
            </a:r>
          </a:p>
          <a:p>
            <a:r>
              <a:rPr lang="en-US" sz="2800" dirty="0"/>
              <a:t>Too vocal on social media? “On vacation with fam for a week”</a:t>
            </a:r>
          </a:p>
        </p:txBody>
      </p:sp>
      <p:sp>
        <p:nvSpPr>
          <p:cNvPr id="5" name="Slide Number Placeholder 4">
            <a:extLst>
              <a:ext uri="{FF2B5EF4-FFF2-40B4-BE49-F238E27FC236}">
                <a16:creationId xmlns:a16="http://schemas.microsoft.com/office/drawing/2014/main" id="{CC1FB2BC-F5A5-485C-82BA-6C9225A563AD}"/>
              </a:ext>
            </a:extLst>
          </p:cNvPr>
          <p:cNvSpPr>
            <a:spLocks noGrp="1"/>
          </p:cNvSpPr>
          <p:nvPr>
            <p:ph type="sldNum" sz="quarter" idx="12"/>
          </p:nvPr>
        </p:nvSpPr>
        <p:spPr/>
        <p:txBody>
          <a:bodyPr/>
          <a:lstStyle/>
          <a:p>
            <a:fld id="{86259416-0265-44F7-9041-5FD107C8E18F}" type="slidenum">
              <a:rPr lang="en-US" smtClean="0"/>
              <a:t>43</a:t>
            </a:fld>
            <a:endParaRPr lang="en-US"/>
          </a:p>
        </p:txBody>
      </p:sp>
    </p:spTree>
    <p:extLst>
      <p:ext uri="{BB962C8B-B14F-4D97-AF65-F5344CB8AC3E}">
        <p14:creationId xmlns:p14="http://schemas.microsoft.com/office/powerpoint/2010/main" val="856513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Network Sniffing</a:t>
            </a:r>
          </a:p>
        </p:txBody>
      </p:sp>
      <p:sp>
        <p:nvSpPr>
          <p:cNvPr id="3" name="Content Placeholder 2"/>
          <p:cNvSpPr>
            <a:spLocks noGrp="1"/>
          </p:cNvSpPr>
          <p:nvPr>
            <p:ph idx="1"/>
          </p:nvPr>
        </p:nvSpPr>
        <p:spPr/>
        <p:txBody>
          <a:bodyPr/>
          <a:lstStyle/>
          <a:p>
            <a:r>
              <a:rPr lang="en-US" dirty="0"/>
              <a:t>Intercepting packets on a network and viewing the contents of these packets</a:t>
            </a:r>
          </a:p>
          <a:p>
            <a:r>
              <a:rPr lang="en-US" dirty="0"/>
              <a:t>Unsecured </a:t>
            </a:r>
            <a:r>
              <a:rPr lang="en-US" dirty="0" err="1"/>
              <a:t>wifi</a:t>
            </a:r>
            <a:r>
              <a:rPr lang="en-US" dirty="0"/>
              <a:t> is vulnerable</a:t>
            </a:r>
          </a:p>
          <a:p>
            <a:r>
              <a:rPr lang="en-US" dirty="0"/>
              <a:t>Unencrypted data transfer (http)</a:t>
            </a:r>
          </a:p>
          <a:p>
            <a:pPr lvl="1"/>
            <a:r>
              <a:rPr lang="en-US" dirty="0"/>
              <a:t>DO NOT make purchases or check bank info while on open </a:t>
            </a:r>
            <a:r>
              <a:rPr lang="en-US" dirty="0" err="1"/>
              <a:t>wifi</a:t>
            </a:r>
            <a:endParaRPr lang="en-US" dirty="0"/>
          </a:p>
          <a:p>
            <a:pPr lvl="1"/>
            <a:r>
              <a:rPr lang="en-US" dirty="0"/>
              <a:t>DO NOT make any transactions on http (https is okay)</a:t>
            </a:r>
          </a:p>
        </p:txBody>
      </p:sp>
      <p:sp>
        <p:nvSpPr>
          <p:cNvPr id="5" name="Slide Number Placeholder 4">
            <a:extLst>
              <a:ext uri="{FF2B5EF4-FFF2-40B4-BE49-F238E27FC236}">
                <a16:creationId xmlns:a16="http://schemas.microsoft.com/office/drawing/2014/main" id="{44D485F8-5CFA-4D00-B5AD-2F898CE122DA}"/>
              </a:ext>
            </a:extLst>
          </p:cNvPr>
          <p:cNvSpPr>
            <a:spLocks noGrp="1"/>
          </p:cNvSpPr>
          <p:nvPr>
            <p:ph type="sldNum" sz="quarter" idx="12"/>
          </p:nvPr>
        </p:nvSpPr>
        <p:spPr/>
        <p:txBody>
          <a:bodyPr/>
          <a:lstStyle/>
          <a:p>
            <a:fld id="{86259416-0265-44F7-9041-5FD107C8E18F}" type="slidenum">
              <a:rPr lang="en-US" smtClean="0"/>
              <a:t>44</a:t>
            </a:fld>
            <a:endParaRPr lang="en-US"/>
          </a:p>
        </p:txBody>
      </p:sp>
    </p:spTree>
    <p:extLst>
      <p:ext uri="{BB962C8B-B14F-4D97-AF65-F5344CB8AC3E}">
        <p14:creationId xmlns:p14="http://schemas.microsoft.com/office/powerpoint/2010/main" val="731258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Password Guessing</a:t>
            </a:r>
          </a:p>
        </p:txBody>
      </p:sp>
      <p:sp>
        <p:nvSpPr>
          <p:cNvPr id="4" name="Rectangle 3">
            <a:hlinkClick r:id="rId3"/>
          </p:cNvPr>
          <p:cNvSpPr/>
          <p:nvPr/>
        </p:nvSpPr>
        <p:spPr>
          <a:xfrm>
            <a:off x="2204726" y="5695188"/>
            <a:ext cx="5801349" cy="1106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effectLst>
                  <a:outerShdw blurRad="38100" dist="38100" dir="2700000" algn="tl">
                    <a:srgbClr val="000000">
                      <a:alpha val="43137"/>
                    </a:srgbClr>
                  </a:outerShdw>
                </a:effectLst>
              </a:rPr>
              <a:t>Password Security Checker</a:t>
            </a:r>
          </a:p>
          <a:p>
            <a:pPr algn="ctr"/>
            <a:r>
              <a:rPr lang="en-US" sz="3200" dirty="0">
                <a:effectLst>
                  <a:outerShdw blurRad="38100" dist="38100" dir="2700000" algn="tl">
                    <a:srgbClr val="000000">
                      <a:alpha val="43137"/>
                    </a:srgbClr>
                  </a:outerShdw>
                </a:effectLst>
              </a:rPr>
              <a:t>(Click Me)</a:t>
            </a:r>
          </a:p>
        </p:txBody>
      </p:sp>
      <p:pic>
        <p:nvPicPr>
          <p:cNvPr id="4098" name="Picture 2" descr="Image result for most popular passwords 20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01167"/>
            <a:ext cx="8839200" cy="43174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8832122" y="1301167"/>
            <a:ext cx="1378678" cy="4337633"/>
          </a:xfrm>
          <a:prstGeom prst="rect">
            <a:avLst/>
          </a:prstGeom>
        </p:spPr>
      </p:pic>
      <p:sp>
        <p:nvSpPr>
          <p:cNvPr id="6" name="Rectangle 5"/>
          <p:cNvSpPr/>
          <p:nvPr/>
        </p:nvSpPr>
        <p:spPr>
          <a:xfrm>
            <a:off x="8867437" y="1343748"/>
            <a:ext cx="1295400" cy="342900"/>
          </a:xfrm>
          <a:prstGeom prst="rect">
            <a:avLst/>
          </a:prstGeom>
          <a:solidFill>
            <a:srgbClr val="3A3A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2016</a:t>
            </a:r>
          </a:p>
        </p:txBody>
      </p:sp>
      <p:sp>
        <p:nvSpPr>
          <p:cNvPr id="7" name="Slide Number Placeholder 6">
            <a:extLst>
              <a:ext uri="{FF2B5EF4-FFF2-40B4-BE49-F238E27FC236}">
                <a16:creationId xmlns:a16="http://schemas.microsoft.com/office/drawing/2014/main" id="{3F2331EB-52D4-418C-8B0E-5ED404A92951}"/>
              </a:ext>
            </a:extLst>
          </p:cNvPr>
          <p:cNvSpPr>
            <a:spLocks noGrp="1"/>
          </p:cNvSpPr>
          <p:nvPr>
            <p:ph type="sldNum" sz="quarter" idx="12"/>
          </p:nvPr>
        </p:nvSpPr>
        <p:spPr/>
        <p:txBody>
          <a:bodyPr/>
          <a:lstStyle/>
          <a:p>
            <a:fld id="{86259416-0265-44F7-9041-5FD107C8E18F}" type="slidenum">
              <a:rPr lang="en-US" smtClean="0"/>
              <a:t>45</a:t>
            </a:fld>
            <a:endParaRPr lang="en-US"/>
          </a:p>
        </p:txBody>
      </p:sp>
      <p:graphicFrame>
        <p:nvGraphicFramePr>
          <p:cNvPr id="9" name="Table 8">
            <a:extLst>
              <a:ext uri="{FF2B5EF4-FFF2-40B4-BE49-F238E27FC236}">
                <a16:creationId xmlns:a16="http://schemas.microsoft.com/office/drawing/2014/main" id="{EE36B679-6B30-470B-9C45-CDE4B53A7FC3}"/>
              </a:ext>
            </a:extLst>
          </p:cNvPr>
          <p:cNvGraphicFramePr>
            <a:graphicFrameLocks noGrp="1"/>
          </p:cNvGraphicFramePr>
          <p:nvPr>
            <p:extLst>
              <p:ext uri="{D42A27DB-BD31-4B8C-83A1-F6EECF244321}">
                <p14:modId xmlns:p14="http://schemas.microsoft.com/office/powerpoint/2010/main" val="2404650745"/>
              </p:ext>
            </p:extLst>
          </p:nvPr>
        </p:nvGraphicFramePr>
        <p:xfrm>
          <a:off x="10239036" y="1296286"/>
          <a:ext cx="1495764" cy="4327213"/>
        </p:xfrm>
        <a:graphic>
          <a:graphicData uri="http://schemas.openxmlformats.org/drawingml/2006/table">
            <a:tbl>
              <a:tblPr>
                <a:tableStyleId>{5C22544A-7EE6-4342-B048-85BDC9FD1C3A}</a:tableStyleId>
              </a:tblPr>
              <a:tblGrid>
                <a:gridCol w="1495764">
                  <a:extLst>
                    <a:ext uri="{9D8B030D-6E8A-4147-A177-3AD203B41FA5}">
                      <a16:colId xmlns:a16="http://schemas.microsoft.com/office/drawing/2014/main" val="2305989524"/>
                    </a:ext>
                  </a:extLst>
                </a:gridCol>
              </a:tblGrid>
              <a:tr h="393383">
                <a:tc>
                  <a:txBody>
                    <a:bodyPr/>
                    <a:lstStyle/>
                    <a:p>
                      <a:pPr algn="ctr" fontAlgn="b"/>
                      <a:r>
                        <a:rPr lang="en-US" sz="2400" b="1" i="0" u="none" strike="noStrike" dirty="0">
                          <a:solidFill>
                            <a:schemeClr val="tx1"/>
                          </a:solidFill>
                          <a:effectLst/>
                          <a:latin typeface="Calibri" panose="020F0502020204030204" pitchFamily="34" charset="0"/>
                        </a:rPr>
                        <a:t>2017</a:t>
                      </a:r>
                    </a:p>
                  </a:txBody>
                  <a:tcPr marL="4763" marR="4763" marT="4763" marB="0" anchor="b">
                    <a:solidFill>
                      <a:srgbClr val="3A3A3A"/>
                    </a:solidFill>
                  </a:tcPr>
                </a:tc>
                <a:extLst>
                  <a:ext uri="{0D108BD9-81ED-4DB2-BD59-A6C34878D82A}">
                    <a16:rowId xmlns:a16="http://schemas.microsoft.com/office/drawing/2014/main" val="829097933"/>
                  </a:ext>
                </a:extLst>
              </a:tr>
              <a:tr h="393383">
                <a:tc>
                  <a:txBody>
                    <a:bodyPr/>
                    <a:lstStyle/>
                    <a:p>
                      <a:pPr algn="r" fontAlgn="b"/>
                      <a:r>
                        <a:rPr lang="en-US" sz="2000" u="none" strike="noStrike" dirty="0">
                          <a:effectLst/>
                        </a:rPr>
                        <a:t>123456</a:t>
                      </a:r>
                      <a:endParaRPr lang="en-US" sz="20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230469133"/>
                  </a:ext>
                </a:extLst>
              </a:tr>
              <a:tr h="393383">
                <a:tc>
                  <a:txBody>
                    <a:bodyPr/>
                    <a:lstStyle/>
                    <a:p>
                      <a:pPr algn="r" fontAlgn="b"/>
                      <a:r>
                        <a:rPr lang="en-US" sz="2000" u="none" strike="noStrike">
                          <a:effectLst/>
                        </a:rPr>
                        <a:t>123456789</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07043784"/>
                  </a:ext>
                </a:extLst>
              </a:tr>
              <a:tr h="393383">
                <a:tc>
                  <a:txBody>
                    <a:bodyPr/>
                    <a:lstStyle/>
                    <a:p>
                      <a:pPr algn="r" fontAlgn="b"/>
                      <a:r>
                        <a:rPr lang="en-US" sz="2000" u="none" strike="noStrike">
                          <a:effectLst/>
                        </a:rPr>
                        <a:t>qwerty</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746671516"/>
                  </a:ext>
                </a:extLst>
              </a:tr>
              <a:tr h="393383">
                <a:tc>
                  <a:txBody>
                    <a:bodyPr/>
                    <a:lstStyle/>
                    <a:p>
                      <a:pPr algn="r" fontAlgn="b"/>
                      <a:r>
                        <a:rPr lang="en-US" sz="2000" u="none" strike="noStrike">
                          <a:effectLst/>
                        </a:rPr>
                        <a:t>12345678</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692742701"/>
                  </a:ext>
                </a:extLst>
              </a:tr>
              <a:tr h="393383">
                <a:tc>
                  <a:txBody>
                    <a:bodyPr/>
                    <a:lstStyle/>
                    <a:p>
                      <a:pPr algn="r" fontAlgn="b"/>
                      <a:r>
                        <a:rPr lang="en-US" sz="2000" u="none" strike="noStrike">
                          <a:effectLst/>
                        </a:rPr>
                        <a:t>111111</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334595093"/>
                  </a:ext>
                </a:extLst>
              </a:tr>
              <a:tr h="393383">
                <a:tc>
                  <a:txBody>
                    <a:bodyPr/>
                    <a:lstStyle/>
                    <a:p>
                      <a:pPr algn="r" fontAlgn="b"/>
                      <a:r>
                        <a:rPr lang="en-US" sz="2000" u="none" strike="noStrike">
                          <a:effectLst/>
                        </a:rPr>
                        <a:t>1234567890</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553474235"/>
                  </a:ext>
                </a:extLst>
              </a:tr>
              <a:tr h="393383">
                <a:tc>
                  <a:txBody>
                    <a:bodyPr/>
                    <a:lstStyle/>
                    <a:p>
                      <a:pPr algn="r" fontAlgn="b"/>
                      <a:r>
                        <a:rPr lang="en-US" sz="2000" u="none" strike="noStrike">
                          <a:effectLst/>
                        </a:rPr>
                        <a:t>1234567</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055322494"/>
                  </a:ext>
                </a:extLst>
              </a:tr>
              <a:tr h="393383">
                <a:tc>
                  <a:txBody>
                    <a:bodyPr/>
                    <a:lstStyle/>
                    <a:p>
                      <a:pPr algn="r" fontAlgn="b"/>
                      <a:r>
                        <a:rPr lang="en-US" sz="2000" u="none" strike="noStrike">
                          <a:effectLst/>
                        </a:rPr>
                        <a:t>password</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243815640"/>
                  </a:ext>
                </a:extLst>
              </a:tr>
              <a:tr h="393383">
                <a:tc>
                  <a:txBody>
                    <a:bodyPr/>
                    <a:lstStyle/>
                    <a:p>
                      <a:pPr algn="r" fontAlgn="b"/>
                      <a:r>
                        <a:rPr lang="en-US" sz="2000" u="none" strike="noStrike">
                          <a:effectLst/>
                        </a:rPr>
                        <a:t>123123</a:t>
                      </a:r>
                      <a:endParaRPr lang="en-US" sz="20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306995394"/>
                  </a:ext>
                </a:extLst>
              </a:tr>
              <a:tr h="393383">
                <a:tc>
                  <a:txBody>
                    <a:bodyPr/>
                    <a:lstStyle/>
                    <a:p>
                      <a:pPr algn="r" fontAlgn="b"/>
                      <a:r>
                        <a:rPr lang="en-US" sz="2000" u="none" strike="noStrike" dirty="0">
                          <a:effectLst/>
                        </a:rPr>
                        <a:t>987654321</a:t>
                      </a:r>
                      <a:endParaRPr lang="en-US" sz="20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461055444"/>
                  </a:ext>
                </a:extLst>
              </a:tr>
            </a:tbl>
          </a:graphicData>
        </a:graphic>
      </p:graphicFrame>
    </p:spTree>
    <p:extLst>
      <p:ext uri="{BB962C8B-B14F-4D97-AF65-F5344CB8AC3E}">
        <p14:creationId xmlns:p14="http://schemas.microsoft.com/office/powerpoint/2010/main" val="1269018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Someone get your Password?</a:t>
            </a:r>
          </a:p>
        </p:txBody>
      </p:sp>
      <p:sp>
        <p:nvSpPr>
          <p:cNvPr id="7" name="Content Placeholder 6"/>
          <p:cNvSpPr>
            <a:spLocks noGrp="1"/>
          </p:cNvSpPr>
          <p:nvPr>
            <p:ph idx="1"/>
          </p:nvPr>
        </p:nvSpPr>
        <p:spPr/>
        <p:txBody>
          <a:bodyPr/>
          <a:lstStyle/>
          <a:p>
            <a:r>
              <a:rPr lang="en-US" dirty="0"/>
              <a:t>Gathering personal information about you</a:t>
            </a:r>
          </a:p>
          <a:p>
            <a:r>
              <a:rPr lang="en-US" dirty="0"/>
              <a:t>Password reuse</a:t>
            </a:r>
          </a:p>
          <a:p>
            <a:r>
              <a:rPr lang="en-US" dirty="0"/>
              <a:t>Dictionary attacks and brute force attacks </a:t>
            </a:r>
            <a:r>
              <a:rPr lang="en-US" sz="2000" dirty="0"/>
              <a:t>(32 million accounts in the </a:t>
            </a:r>
            <a:r>
              <a:rPr lang="en-US" sz="2000" dirty="0" err="1"/>
              <a:t>RockYou</a:t>
            </a:r>
            <a:r>
              <a:rPr lang="en-US" sz="2000" dirty="0"/>
              <a:t> dictionary)</a:t>
            </a:r>
          </a:p>
        </p:txBody>
      </p:sp>
      <p:pic>
        <p:nvPicPr>
          <p:cNvPr id="3" name="Content Placeholder 2"/>
          <p:cNvPicPr>
            <a:picLocks noGrp="1" noChangeAspect="1"/>
          </p:cNvPicPr>
          <p:nvPr>
            <p:ph sz="half" idx="4294967295"/>
          </p:nvPr>
        </p:nvPicPr>
        <p:blipFill>
          <a:blip r:embed="rId2">
            <a:extLst>
              <a:ext uri="{28A0092B-C50C-407E-A947-70E740481C1C}">
                <a14:useLocalDpi xmlns:a14="http://schemas.microsoft.com/office/drawing/2010/main"/>
              </a:ext>
            </a:extLst>
          </a:blip>
          <a:stretch>
            <a:fillRect/>
          </a:stretch>
        </p:blipFill>
        <p:spPr>
          <a:xfrm>
            <a:off x="1432253" y="4143375"/>
            <a:ext cx="3116262" cy="2333625"/>
          </a:xfrm>
          <a:solidFill>
            <a:srgbClr val="FF0000"/>
          </a:solidFill>
        </p:spPr>
      </p:pic>
      <p:sp>
        <p:nvSpPr>
          <p:cNvPr id="4" name="Rectangle 3"/>
          <p:cNvSpPr/>
          <p:nvPr/>
        </p:nvSpPr>
        <p:spPr>
          <a:xfrm>
            <a:off x="5352118" y="4114800"/>
            <a:ext cx="4458633" cy="2308324"/>
          </a:xfrm>
          <a:prstGeom prst="rect">
            <a:avLst/>
          </a:prstGeom>
        </p:spPr>
        <p:txBody>
          <a:bodyPr wrap="square">
            <a:spAutoFit/>
          </a:bodyPr>
          <a:lstStyle/>
          <a:p>
            <a:pPr algn="ctr"/>
            <a:r>
              <a:rPr lang="en-US" sz="2400" dirty="0">
                <a:solidFill>
                  <a:schemeClr val="bg1">
                    <a:lumMod val="50000"/>
                  </a:schemeClr>
                </a:solidFill>
                <a:latin typeface="Times New Roman" panose="02020603050405020304" pitchFamily="18" charset="0"/>
                <a:ea typeface="Times New Roman" panose="02020603050405020304" pitchFamily="18" charset="0"/>
              </a:rPr>
              <a:t>Password reuse is often described as a ‘Domino Effect’—after the failure of the weakest system, other systems will follow, yielding new password information from which still more systems will fail </a:t>
            </a:r>
            <a:endParaRPr lang="en-US" sz="2400" dirty="0">
              <a:solidFill>
                <a:schemeClr val="bg1">
                  <a:lumMod val="50000"/>
                </a:schemeClr>
              </a:solidFill>
            </a:endParaRPr>
          </a:p>
        </p:txBody>
      </p:sp>
      <p:sp>
        <p:nvSpPr>
          <p:cNvPr id="6" name="Slide Number Placeholder 5">
            <a:extLst>
              <a:ext uri="{FF2B5EF4-FFF2-40B4-BE49-F238E27FC236}">
                <a16:creationId xmlns:a16="http://schemas.microsoft.com/office/drawing/2014/main" id="{D37F884E-F647-4679-B936-32AC356B84E2}"/>
              </a:ext>
            </a:extLst>
          </p:cNvPr>
          <p:cNvSpPr>
            <a:spLocks noGrp="1"/>
          </p:cNvSpPr>
          <p:nvPr>
            <p:ph type="sldNum" sz="quarter" idx="12"/>
          </p:nvPr>
        </p:nvSpPr>
        <p:spPr/>
        <p:txBody>
          <a:bodyPr/>
          <a:lstStyle/>
          <a:p>
            <a:fld id="{86259416-0265-44F7-9041-5FD107C8E18F}" type="slidenum">
              <a:rPr lang="en-US" smtClean="0"/>
              <a:t>46</a:t>
            </a:fld>
            <a:endParaRPr lang="en-US"/>
          </a:p>
        </p:txBody>
      </p:sp>
    </p:spTree>
    <p:extLst>
      <p:ext uri="{BB962C8B-B14F-4D97-AF65-F5344CB8AC3E}">
        <p14:creationId xmlns:p14="http://schemas.microsoft.com/office/powerpoint/2010/main" val="3631611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t>Compare the following passwords:</a:t>
            </a:r>
          </a:p>
          <a:p>
            <a:pPr marL="971550" lvl="1" indent="-514350">
              <a:buFont typeface="+mj-lt"/>
              <a:buAutoNum type="arabicPeriod"/>
            </a:pPr>
            <a:r>
              <a:rPr lang="en-US" dirty="0"/>
              <a:t>homer</a:t>
            </a:r>
          </a:p>
          <a:p>
            <a:pPr marL="971550" lvl="1" indent="-514350">
              <a:buFont typeface="+mj-lt"/>
              <a:buAutoNum type="arabicPeriod"/>
            </a:pPr>
            <a:r>
              <a:rPr lang="en-US" dirty="0"/>
              <a:t>Homerjs1</a:t>
            </a:r>
          </a:p>
          <a:p>
            <a:pPr marL="971550" lvl="1" indent="-514350">
              <a:buFont typeface="+mj-lt"/>
              <a:buAutoNum type="arabicPeriod"/>
            </a:pPr>
            <a:r>
              <a:rPr lang="en-US" dirty="0"/>
              <a:t>@#4Tj`9q</a:t>
            </a:r>
          </a:p>
          <a:p>
            <a:pPr marL="971550" lvl="1" indent="-514350">
              <a:buFont typeface="+mj-lt"/>
              <a:buAutoNum type="arabicPeriod"/>
            </a:pPr>
            <a:r>
              <a:rPr lang="en-US" dirty="0" err="1"/>
              <a:t>purplemonkeydishwater</a:t>
            </a:r>
            <a:endParaRPr lang="en-US" dirty="0"/>
          </a:p>
          <a:p>
            <a:r>
              <a:rPr lang="en-US" dirty="0"/>
              <a:t>How easy to remember?</a:t>
            </a:r>
          </a:p>
          <a:p>
            <a:r>
              <a:rPr lang="en-US" dirty="0"/>
              <a:t>How easy to type?</a:t>
            </a:r>
          </a:p>
          <a:p>
            <a:r>
              <a:rPr lang="en-US" dirty="0"/>
              <a:t>How secure?</a:t>
            </a:r>
          </a:p>
          <a:p>
            <a:pPr lvl="1"/>
            <a:r>
              <a:rPr lang="en-US" dirty="0" err="1"/>
              <a:t>CharacterBase</a:t>
            </a:r>
            <a:r>
              <a:rPr lang="en-US" baseline="30000" dirty="0" err="1"/>
              <a:t>Length</a:t>
            </a:r>
            <a:endParaRPr lang="en-US" baseline="30000" dirty="0"/>
          </a:p>
          <a:p>
            <a:pPr lvl="1"/>
            <a:r>
              <a:rPr lang="en-US" dirty="0"/>
              <a:t>26</a:t>
            </a:r>
            <a:r>
              <a:rPr lang="en-US" baseline="30000" dirty="0"/>
              <a:t>12</a:t>
            </a:r>
            <a:r>
              <a:rPr lang="en-US" dirty="0"/>
              <a:t> = 95,428,956,661,682,176 possible combinations</a:t>
            </a:r>
          </a:p>
          <a:p>
            <a:pPr lvl="1"/>
            <a:r>
              <a:rPr lang="en-US" dirty="0"/>
              <a:t>95</a:t>
            </a:r>
            <a:r>
              <a:rPr lang="en-US" baseline="30000" dirty="0"/>
              <a:t>8</a:t>
            </a:r>
            <a:r>
              <a:rPr lang="en-US" dirty="0"/>
              <a:t>  =    6,634,204,312,890,625 possible combinations</a:t>
            </a:r>
          </a:p>
          <a:p>
            <a:endParaRPr lang="en-US" dirty="0"/>
          </a:p>
        </p:txBody>
      </p:sp>
      <p:sp>
        <p:nvSpPr>
          <p:cNvPr id="3" name="Title 2"/>
          <p:cNvSpPr>
            <a:spLocks noGrp="1"/>
          </p:cNvSpPr>
          <p:nvPr>
            <p:ph type="title"/>
          </p:nvPr>
        </p:nvSpPr>
        <p:spPr/>
        <p:txBody>
          <a:bodyPr/>
          <a:lstStyle/>
          <a:p>
            <a:r>
              <a:rPr lang="en-US" dirty="0"/>
              <a:t>Password complexity</a:t>
            </a:r>
          </a:p>
        </p:txBody>
      </p:sp>
      <p:sp>
        <p:nvSpPr>
          <p:cNvPr id="7" name="Freeform 6"/>
          <p:cNvSpPr/>
          <p:nvPr/>
        </p:nvSpPr>
        <p:spPr>
          <a:xfrm>
            <a:off x="258593" y="3218630"/>
            <a:ext cx="892971" cy="1988191"/>
          </a:xfrm>
          <a:custGeom>
            <a:avLst/>
            <a:gdLst>
              <a:gd name="connsiteX0" fmla="*/ 876193 w 892971"/>
              <a:gd name="connsiteY0" fmla="*/ 1988191 h 1988191"/>
              <a:gd name="connsiteX1" fmla="*/ 37294 w 892971"/>
              <a:gd name="connsiteY1" fmla="*/ 1400962 h 1988191"/>
              <a:gd name="connsiteX2" fmla="*/ 221852 w 892971"/>
              <a:gd name="connsiteY2" fmla="*/ 243281 h 1988191"/>
              <a:gd name="connsiteX3" fmla="*/ 892971 w 892971"/>
              <a:gd name="connsiteY3" fmla="*/ 0 h 1988191"/>
            </a:gdLst>
            <a:ahLst/>
            <a:cxnLst>
              <a:cxn ang="0">
                <a:pos x="connsiteX0" y="connsiteY0"/>
              </a:cxn>
              <a:cxn ang="0">
                <a:pos x="connsiteX1" y="connsiteY1"/>
              </a:cxn>
              <a:cxn ang="0">
                <a:pos x="connsiteX2" y="connsiteY2"/>
              </a:cxn>
              <a:cxn ang="0">
                <a:pos x="connsiteX3" y="connsiteY3"/>
              </a:cxn>
            </a:cxnLst>
            <a:rect l="l" t="t" r="r" b="b"/>
            <a:pathLst>
              <a:path w="892971" h="1988191">
                <a:moveTo>
                  <a:pt x="876193" y="1988191"/>
                </a:moveTo>
                <a:cubicBezTo>
                  <a:pt x="511272" y="1839985"/>
                  <a:pt x="146351" y="1691780"/>
                  <a:pt x="37294" y="1400962"/>
                </a:cubicBezTo>
                <a:cubicBezTo>
                  <a:pt x="-71763" y="1110144"/>
                  <a:pt x="79239" y="476775"/>
                  <a:pt x="221852" y="243281"/>
                </a:cubicBezTo>
                <a:cubicBezTo>
                  <a:pt x="364465" y="9787"/>
                  <a:pt x="628718" y="4893"/>
                  <a:pt x="892971" y="0"/>
                </a:cubicBezTo>
              </a:path>
            </a:pathLst>
          </a:custGeom>
          <a:noFill/>
          <a:ln>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3556" y="2821607"/>
            <a:ext cx="1118958" cy="2782239"/>
          </a:xfrm>
          <a:custGeom>
            <a:avLst/>
            <a:gdLst>
              <a:gd name="connsiteX0" fmla="*/ 1118958 w 1118958"/>
              <a:gd name="connsiteY0" fmla="*/ 2782239 h 2782239"/>
              <a:gd name="connsiteX1" fmla="*/ 137446 w 1118958"/>
              <a:gd name="connsiteY1" fmla="*/ 2320844 h 2782239"/>
              <a:gd name="connsiteX2" fmla="*/ 112279 w 1118958"/>
              <a:gd name="connsiteY2" fmla="*/ 290709 h 2782239"/>
              <a:gd name="connsiteX3" fmla="*/ 1118958 w 1118958"/>
              <a:gd name="connsiteY3" fmla="*/ 13872 h 2782239"/>
              <a:gd name="connsiteX4" fmla="*/ 1118958 w 1118958"/>
              <a:gd name="connsiteY4" fmla="*/ 13872 h 2782239"/>
              <a:gd name="connsiteX5" fmla="*/ 1118958 w 1118958"/>
              <a:gd name="connsiteY5" fmla="*/ 13872 h 278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8958" h="2782239">
                <a:moveTo>
                  <a:pt x="1118958" y="2782239"/>
                </a:moveTo>
                <a:cubicBezTo>
                  <a:pt x="712092" y="2759169"/>
                  <a:pt x="305226" y="2736099"/>
                  <a:pt x="137446" y="2320844"/>
                </a:cubicBezTo>
                <a:cubicBezTo>
                  <a:pt x="-30334" y="1905589"/>
                  <a:pt x="-51306" y="675204"/>
                  <a:pt x="112279" y="290709"/>
                </a:cubicBezTo>
                <a:cubicBezTo>
                  <a:pt x="275864" y="-93786"/>
                  <a:pt x="1118958" y="13872"/>
                  <a:pt x="1118958" y="13872"/>
                </a:cubicBezTo>
                <a:lnTo>
                  <a:pt x="1118958" y="13872"/>
                </a:lnTo>
                <a:lnTo>
                  <a:pt x="1118958" y="13872"/>
                </a:lnTo>
              </a:path>
            </a:pathLst>
          </a:custGeom>
          <a:noFill/>
          <a:ln>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DCFCB29-5FC9-40AB-BBC6-06A30A06BA61}"/>
              </a:ext>
            </a:extLst>
          </p:cNvPr>
          <p:cNvSpPr>
            <a:spLocks noGrp="1"/>
          </p:cNvSpPr>
          <p:nvPr>
            <p:ph type="sldNum" sz="quarter" idx="12"/>
          </p:nvPr>
        </p:nvSpPr>
        <p:spPr/>
        <p:txBody>
          <a:bodyPr/>
          <a:lstStyle/>
          <a:p>
            <a:fld id="{86259416-0265-44F7-9041-5FD107C8E18F}" type="slidenum">
              <a:rPr lang="en-US" smtClean="0"/>
              <a:t>47</a:t>
            </a:fld>
            <a:endParaRPr lang="en-US"/>
          </a:p>
        </p:txBody>
      </p:sp>
      <p:sp>
        <p:nvSpPr>
          <p:cNvPr id="5" name="TextBox 4">
            <a:extLst>
              <a:ext uri="{FF2B5EF4-FFF2-40B4-BE49-F238E27FC236}">
                <a16:creationId xmlns:a16="http://schemas.microsoft.com/office/drawing/2014/main" id="{5312BED4-F0BF-4C3D-92DD-16CB7EA4D8FB}"/>
              </a:ext>
            </a:extLst>
          </p:cNvPr>
          <p:cNvSpPr txBox="1"/>
          <p:nvPr/>
        </p:nvSpPr>
        <p:spPr>
          <a:xfrm>
            <a:off x="6553200" y="2080736"/>
            <a:ext cx="3048000" cy="1477328"/>
          </a:xfrm>
          <a:prstGeom prst="rect">
            <a:avLst/>
          </a:prstGeom>
          <a:noFill/>
          <a:ln>
            <a:solidFill>
              <a:srgbClr val="000000"/>
            </a:solidFill>
          </a:ln>
          <a:effectLst>
            <a:outerShdw blurRad="50800" dist="38100" dir="2700000" algn="tl" rotWithShape="0">
              <a:prstClr val="black">
                <a:alpha val="40000"/>
              </a:prstClr>
            </a:outerShdw>
          </a:effectLst>
        </p:spPr>
        <p:txBody>
          <a:bodyPr wrap="square" rtlCol="0">
            <a:spAutoFit/>
          </a:bodyPr>
          <a:lstStyle/>
          <a:p>
            <a:r>
              <a:rPr lang="en-US" dirty="0">
                <a:solidFill>
                  <a:srgbClr val="000000"/>
                </a:solidFill>
              </a:rPr>
              <a:t>The typical password ratings on websites focus on mixed case, numbers, and symbols. This is </a:t>
            </a:r>
            <a:r>
              <a:rPr lang="en-US" b="1" i="1" dirty="0">
                <a:solidFill>
                  <a:srgbClr val="000000"/>
                </a:solidFill>
              </a:rPr>
              <a:t>poor</a:t>
            </a:r>
            <a:r>
              <a:rPr lang="en-US" dirty="0">
                <a:solidFill>
                  <a:srgbClr val="000000"/>
                </a:solidFill>
              </a:rPr>
              <a:t> guidance.</a:t>
            </a:r>
          </a:p>
        </p:txBody>
      </p:sp>
    </p:spTree>
    <p:extLst>
      <p:ext uri="{BB962C8B-B14F-4D97-AF65-F5344CB8AC3E}">
        <p14:creationId xmlns:p14="http://schemas.microsoft.com/office/powerpoint/2010/main" val="4001366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Complexity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71342624"/>
              </p:ext>
            </p:extLst>
          </p:nvPr>
        </p:nvGraphicFramePr>
        <p:xfrm>
          <a:off x="638175" y="1828800"/>
          <a:ext cx="8534401" cy="4282440"/>
        </p:xfrm>
        <a:graphic>
          <a:graphicData uri="http://schemas.openxmlformats.org/drawingml/2006/table">
            <a:tbl>
              <a:tblPr firstRow="1" bandRow="1">
                <a:tableStyleId>{5C22544A-7EE6-4342-B048-85BDC9FD1C3A}</a:tableStyleId>
              </a:tblPr>
              <a:tblGrid>
                <a:gridCol w="4206741">
                  <a:extLst>
                    <a:ext uri="{9D8B030D-6E8A-4147-A177-3AD203B41FA5}">
                      <a16:colId xmlns:a16="http://schemas.microsoft.com/office/drawing/2014/main" val="20000"/>
                    </a:ext>
                  </a:extLst>
                </a:gridCol>
                <a:gridCol w="1402247">
                  <a:extLst>
                    <a:ext uri="{9D8B030D-6E8A-4147-A177-3AD203B41FA5}">
                      <a16:colId xmlns:a16="http://schemas.microsoft.com/office/drawing/2014/main" val="20001"/>
                    </a:ext>
                  </a:extLst>
                </a:gridCol>
                <a:gridCol w="1484732">
                  <a:extLst>
                    <a:ext uri="{9D8B030D-6E8A-4147-A177-3AD203B41FA5}">
                      <a16:colId xmlns:a16="http://schemas.microsoft.com/office/drawing/2014/main" val="20002"/>
                    </a:ext>
                  </a:extLst>
                </a:gridCol>
                <a:gridCol w="1440681">
                  <a:extLst>
                    <a:ext uri="{9D8B030D-6E8A-4147-A177-3AD203B41FA5}">
                      <a16:colId xmlns:a16="http://schemas.microsoft.com/office/drawing/2014/main" val="20003"/>
                    </a:ext>
                  </a:extLst>
                </a:gridCol>
              </a:tblGrid>
              <a:tr h="685800">
                <a:tc>
                  <a:txBody>
                    <a:bodyPr/>
                    <a:lstStyle/>
                    <a:p>
                      <a:r>
                        <a:rPr lang="en-US" dirty="0">
                          <a:solidFill>
                            <a:srgbClr val="000000"/>
                          </a:solidFill>
                        </a:rPr>
                        <a:t>Type</a:t>
                      </a:r>
                    </a:p>
                  </a:txBody>
                  <a:tcPr>
                    <a:solidFill>
                      <a:schemeClr val="accent4">
                        <a:lumMod val="75000"/>
                      </a:schemeClr>
                    </a:solidFill>
                  </a:tcPr>
                </a:tc>
                <a:tc>
                  <a:txBody>
                    <a:bodyPr/>
                    <a:lstStyle/>
                    <a:p>
                      <a:pPr algn="ctr"/>
                      <a:r>
                        <a:rPr lang="en-US" dirty="0">
                          <a:solidFill>
                            <a:srgbClr val="000000"/>
                          </a:solidFill>
                        </a:rPr>
                        <a:t>Typo</a:t>
                      </a:r>
                      <a:r>
                        <a:rPr lang="en-US" baseline="0" dirty="0">
                          <a:solidFill>
                            <a:srgbClr val="000000"/>
                          </a:solidFill>
                        </a:rPr>
                        <a:t> Failures</a:t>
                      </a:r>
                      <a:endParaRPr lang="en-US" dirty="0">
                        <a:solidFill>
                          <a:srgbClr val="000000"/>
                        </a:solidFill>
                      </a:endParaRPr>
                    </a:p>
                  </a:txBody>
                  <a:tcPr>
                    <a:solidFill>
                      <a:schemeClr val="accent4">
                        <a:lumMod val="75000"/>
                      </a:schemeClr>
                    </a:solidFill>
                  </a:tcPr>
                </a:tc>
                <a:tc>
                  <a:txBody>
                    <a:bodyPr/>
                    <a:lstStyle/>
                    <a:p>
                      <a:pPr algn="ctr"/>
                      <a:r>
                        <a:rPr lang="en-US" dirty="0">
                          <a:solidFill>
                            <a:srgbClr val="000000"/>
                          </a:solidFill>
                        </a:rPr>
                        <a:t>Memory Failures</a:t>
                      </a:r>
                    </a:p>
                  </a:txBody>
                  <a:tcPr>
                    <a:solidFill>
                      <a:schemeClr val="accent4">
                        <a:lumMod val="75000"/>
                      </a:schemeClr>
                    </a:solidFill>
                  </a:tcPr>
                </a:tc>
                <a:tc>
                  <a:txBody>
                    <a:bodyPr/>
                    <a:lstStyle/>
                    <a:p>
                      <a:pPr algn="ctr"/>
                      <a:r>
                        <a:rPr lang="en-US" dirty="0">
                          <a:solidFill>
                            <a:srgbClr val="000000"/>
                          </a:solidFill>
                        </a:rPr>
                        <a:t>Security</a:t>
                      </a:r>
                    </a:p>
                  </a:txBody>
                  <a:tcPr>
                    <a:solidFill>
                      <a:schemeClr val="accent4">
                        <a:lumMod val="75000"/>
                      </a:schemeClr>
                    </a:solidFill>
                  </a:tcPr>
                </a:tc>
                <a:extLst>
                  <a:ext uri="{0D108BD9-81ED-4DB2-BD59-A6C34878D82A}">
                    <a16:rowId xmlns:a16="http://schemas.microsoft.com/office/drawing/2014/main" val="10000"/>
                  </a:ext>
                </a:extLst>
              </a:tr>
              <a:tr h="899160">
                <a:tc>
                  <a:txBody>
                    <a:bodyPr/>
                    <a:lstStyle/>
                    <a:p>
                      <a:r>
                        <a:rPr lang="en-US" dirty="0">
                          <a:solidFill>
                            <a:srgbClr val="000000"/>
                          </a:solidFill>
                        </a:rPr>
                        <a:t>Simple passwords </a:t>
                      </a:r>
                    </a:p>
                    <a:p>
                      <a:r>
                        <a:rPr lang="en-US" dirty="0">
                          <a:solidFill>
                            <a:srgbClr val="000000"/>
                          </a:solidFill>
                        </a:rPr>
                        <a:t>(homer)</a:t>
                      </a:r>
                    </a:p>
                  </a:txBody>
                  <a:tcPr/>
                </a:tc>
                <a:tc>
                  <a:txBody>
                    <a:bodyPr/>
                    <a:lstStyle/>
                    <a:p>
                      <a:pPr algn="ctr"/>
                      <a:r>
                        <a:rPr lang="en-US" dirty="0">
                          <a:solidFill>
                            <a:srgbClr val="000000"/>
                          </a:solidFill>
                        </a:rPr>
                        <a:t>2.11%</a:t>
                      </a:r>
                    </a:p>
                  </a:txBody>
                  <a:tcPr anchor="ctr"/>
                </a:tc>
                <a:tc>
                  <a:txBody>
                    <a:bodyPr/>
                    <a:lstStyle/>
                    <a:p>
                      <a:pPr algn="ctr"/>
                      <a:r>
                        <a:rPr lang="en-US" dirty="0">
                          <a:solidFill>
                            <a:srgbClr val="000000"/>
                          </a:solidFill>
                        </a:rPr>
                        <a:t>18.22%</a:t>
                      </a:r>
                    </a:p>
                  </a:txBody>
                  <a:tcPr anchor="ctr"/>
                </a:tc>
                <a:tc>
                  <a:txBody>
                    <a:bodyPr/>
                    <a:lstStyle/>
                    <a:p>
                      <a:pPr algn="ctr"/>
                      <a:r>
                        <a:rPr lang="en-US" dirty="0">
                          <a:solidFill>
                            <a:srgbClr val="000000"/>
                          </a:solidFill>
                        </a:rPr>
                        <a:t>20/20</a:t>
                      </a:r>
                      <a:r>
                        <a:rPr lang="en-US" baseline="0" dirty="0">
                          <a:solidFill>
                            <a:srgbClr val="000000"/>
                          </a:solidFill>
                        </a:rPr>
                        <a:t> cracked</a:t>
                      </a:r>
                      <a:endParaRPr lang="en-US" dirty="0">
                        <a:solidFill>
                          <a:srgbClr val="000000"/>
                        </a:solidFill>
                      </a:endParaRPr>
                    </a:p>
                  </a:txBody>
                  <a:tcPr anchor="ctr"/>
                </a:tc>
                <a:extLst>
                  <a:ext uri="{0D108BD9-81ED-4DB2-BD59-A6C34878D82A}">
                    <a16:rowId xmlns:a16="http://schemas.microsoft.com/office/drawing/2014/main" val="10001"/>
                  </a:ext>
                </a:extLst>
              </a:tr>
              <a:tr h="899160">
                <a:tc>
                  <a:txBody>
                    <a:bodyPr/>
                    <a:lstStyle/>
                    <a:p>
                      <a:r>
                        <a:rPr lang="en-US" dirty="0">
                          <a:solidFill>
                            <a:srgbClr val="000000"/>
                          </a:solidFill>
                        </a:rPr>
                        <a:t>Passwords w/requirements </a:t>
                      </a:r>
                    </a:p>
                    <a:p>
                      <a:r>
                        <a:rPr lang="en-US" dirty="0">
                          <a:solidFill>
                            <a:srgbClr val="000000"/>
                          </a:solidFill>
                        </a:rPr>
                        <a:t>(Homerjs1)</a:t>
                      </a:r>
                    </a:p>
                  </a:txBody>
                  <a:tcPr/>
                </a:tc>
                <a:tc>
                  <a:txBody>
                    <a:bodyPr/>
                    <a:lstStyle/>
                    <a:p>
                      <a:pPr algn="ctr"/>
                      <a:r>
                        <a:rPr lang="en-US" dirty="0">
                          <a:solidFill>
                            <a:srgbClr val="000000"/>
                          </a:solidFill>
                        </a:rPr>
                        <a:t>4.12%</a:t>
                      </a:r>
                    </a:p>
                  </a:txBody>
                  <a:tcPr anchor="ctr"/>
                </a:tc>
                <a:tc>
                  <a:txBody>
                    <a:bodyPr/>
                    <a:lstStyle/>
                    <a:p>
                      <a:pPr algn="ctr"/>
                      <a:r>
                        <a:rPr lang="en-US" dirty="0">
                          <a:solidFill>
                            <a:srgbClr val="000000"/>
                          </a:solidFill>
                        </a:rPr>
                        <a:t>20.17%</a:t>
                      </a:r>
                    </a:p>
                  </a:txBody>
                  <a:tcPr anchor="ctr"/>
                </a:tc>
                <a:tc>
                  <a:txBody>
                    <a:bodyPr/>
                    <a:lstStyle/>
                    <a:p>
                      <a:pPr algn="ctr"/>
                      <a:r>
                        <a:rPr lang="en-US" dirty="0">
                          <a:solidFill>
                            <a:srgbClr val="000000"/>
                          </a:solidFill>
                        </a:rPr>
                        <a:t>18/20</a:t>
                      </a:r>
                      <a:r>
                        <a:rPr lang="en-US" baseline="0" dirty="0">
                          <a:solidFill>
                            <a:srgbClr val="000000"/>
                          </a:solidFill>
                        </a:rPr>
                        <a:t> cracked</a:t>
                      </a:r>
                      <a:endParaRPr lang="en-US" dirty="0">
                        <a:solidFill>
                          <a:srgbClr val="000000"/>
                        </a:solidFill>
                      </a:endParaRPr>
                    </a:p>
                  </a:txBody>
                  <a:tcPr anchor="ctr"/>
                </a:tc>
                <a:extLst>
                  <a:ext uri="{0D108BD9-81ED-4DB2-BD59-A6C34878D82A}">
                    <a16:rowId xmlns:a16="http://schemas.microsoft.com/office/drawing/2014/main" val="10002"/>
                  </a:ext>
                </a:extLst>
              </a:tr>
              <a:tr h="899160">
                <a:tc>
                  <a:txBody>
                    <a:bodyPr/>
                    <a:lstStyle/>
                    <a:p>
                      <a:r>
                        <a:rPr lang="en-US" dirty="0">
                          <a:solidFill>
                            <a:srgbClr val="000000"/>
                          </a:solidFill>
                        </a:rPr>
                        <a:t>Random passwords </a:t>
                      </a:r>
                    </a:p>
                    <a:p>
                      <a:r>
                        <a:rPr lang="en-US" dirty="0">
                          <a:solidFill>
                            <a:srgbClr val="000000"/>
                          </a:solidFill>
                        </a:rPr>
                        <a:t>(@#4Tj`9q)</a:t>
                      </a:r>
                    </a:p>
                  </a:txBody>
                  <a:tcPr/>
                </a:tc>
                <a:tc>
                  <a:txBody>
                    <a:bodyPr/>
                    <a:lstStyle/>
                    <a:p>
                      <a:pPr algn="ctr"/>
                      <a:r>
                        <a:rPr lang="en-US" dirty="0">
                          <a:solidFill>
                            <a:srgbClr val="000000"/>
                          </a:solidFill>
                        </a:rPr>
                        <a:t>5.36%</a:t>
                      </a:r>
                    </a:p>
                  </a:txBody>
                  <a:tcPr anchor="ctr"/>
                </a:tc>
                <a:tc>
                  <a:txBody>
                    <a:bodyPr/>
                    <a:lstStyle/>
                    <a:p>
                      <a:pPr algn="ctr"/>
                      <a:r>
                        <a:rPr lang="en-US" dirty="0">
                          <a:solidFill>
                            <a:srgbClr val="000000"/>
                          </a:solidFill>
                        </a:rPr>
                        <a:t>24.78%</a:t>
                      </a:r>
                    </a:p>
                  </a:txBody>
                  <a:tcPr anchor="ctr"/>
                </a:tc>
                <a:tc>
                  <a:txBody>
                    <a:bodyPr/>
                    <a:lstStyle/>
                    <a:p>
                      <a:pPr algn="ctr"/>
                      <a:r>
                        <a:rPr lang="en-US" dirty="0">
                          <a:solidFill>
                            <a:srgbClr val="000000"/>
                          </a:solidFill>
                        </a:rPr>
                        <a:t>2/20 cracked</a:t>
                      </a:r>
                    </a:p>
                  </a:txBody>
                  <a:tcPr anchor="ctr"/>
                </a:tc>
                <a:extLst>
                  <a:ext uri="{0D108BD9-81ED-4DB2-BD59-A6C34878D82A}">
                    <a16:rowId xmlns:a16="http://schemas.microsoft.com/office/drawing/2014/main" val="10003"/>
                  </a:ext>
                </a:extLst>
              </a:tr>
              <a:tr h="899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Passphrases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a:t>
                      </a:r>
                      <a:r>
                        <a:rPr lang="en-US" dirty="0" err="1">
                          <a:solidFill>
                            <a:srgbClr val="000000"/>
                          </a:solidFill>
                        </a:rPr>
                        <a:t>purplemonkeydishwater</a:t>
                      </a:r>
                      <a:r>
                        <a:rPr lang="en-US" dirty="0">
                          <a:solidFill>
                            <a:srgbClr val="000000"/>
                          </a:solidFill>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2.34%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7.80%</a:t>
                      </a:r>
                    </a:p>
                  </a:txBody>
                  <a:tcPr anchor="ctr"/>
                </a:tc>
                <a:tc>
                  <a:txBody>
                    <a:bodyPr/>
                    <a:lstStyle/>
                    <a:p>
                      <a:pPr algn="ctr"/>
                      <a:r>
                        <a:rPr lang="en-US" dirty="0">
                          <a:solidFill>
                            <a:srgbClr val="000000"/>
                          </a:solidFill>
                        </a:rPr>
                        <a:t>0/20 cracked</a:t>
                      </a:r>
                    </a:p>
                  </a:txBody>
                  <a:tcPr anchor="ct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33C555C3-C81F-4C87-8C24-C72DB4A67BC2}"/>
              </a:ext>
            </a:extLst>
          </p:cNvPr>
          <p:cNvSpPr>
            <a:spLocks noGrp="1"/>
          </p:cNvSpPr>
          <p:nvPr>
            <p:ph type="sldNum" sz="quarter" idx="12"/>
          </p:nvPr>
        </p:nvSpPr>
        <p:spPr/>
        <p:txBody>
          <a:bodyPr/>
          <a:lstStyle/>
          <a:p>
            <a:fld id="{86259416-0265-44F7-9041-5FD107C8E18F}" type="slidenum">
              <a:rPr lang="en-US" smtClean="0"/>
              <a:t>48</a:t>
            </a:fld>
            <a:endParaRPr lang="en-US"/>
          </a:p>
        </p:txBody>
      </p:sp>
    </p:spTree>
    <p:extLst>
      <p:ext uri="{BB962C8B-B14F-4D97-AF65-F5344CB8AC3E}">
        <p14:creationId xmlns:p14="http://schemas.microsoft.com/office/powerpoint/2010/main" val="4127505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Management Software</a:t>
            </a:r>
          </a:p>
        </p:txBody>
      </p:sp>
      <p:pic>
        <p:nvPicPr>
          <p:cNvPr id="4098" name="Picture 2" descr="http://headhearthand.org/uploads/2014/09/LastPassLogo.jpg"/>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5181600" y="1752600"/>
            <a:ext cx="4953000" cy="33020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2" name="Picture 2" descr="Image result for sticky 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839" y="2133600"/>
            <a:ext cx="2619375" cy="2609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24000" y="2819400"/>
            <a:ext cx="1887055" cy="461665"/>
          </a:xfrm>
          <a:prstGeom prst="rect">
            <a:avLst/>
          </a:prstGeom>
          <a:noFill/>
        </p:spPr>
        <p:txBody>
          <a:bodyPr wrap="none" rtlCol="0">
            <a:spAutoFit/>
          </a:bodyPr>
          <a:lstStyle/>
          <a:p>
            <a:r>
              <a:rPr lang="en-US" sz="2400" b="1" dirty="0">
                <a:solidFill>
                  <a:srgbClr val="000000"/>
                </a:solidFill>
                <a:latin typeface="Bradley Hand ITC" panose="03070402050302030203" pitchFamily="66" charset="0"/>
              </a:rPr>
              <a:t>Password123</a:t>
            </a:r>
          </a:p>
        </p:txBody>
      </p:sp>
      <p:pic>
        <p:nvPicPr>
          <p:cNvPr id="5124" name="Picture 4" descr="Image result for google chrom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4723311"/>
            <a:ext cx="5638800" cy="213468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91308E2-0574-4B4D-ABF4-59FB54363C22}"/>
              </a:ext>
            </a:extLst>
          </p:cNvPr>
          <p:cNvSpPr>
            <a:spLocks noGrp="1"/>
          </p:cNvSpPr>
          <p:nvPr>
            <p:ph type="sldNum" sz="quarter" idx="12"/>
          </p:nvPr>
        </p:nvSpPr>
        <p:spPr/>
        <p:txBody>
          <a:bodyPr/>
          <a:lstStyle/>
          <a:p>
            <a:fld id="{86259416-0265-44F7-9041-5FD107C8E18F}" type="slidenum">
              <a:rPr lang="en-US" smtClean="0"/>
              <a:t>49</a:t>
            </a:fld>
            <a:endParaRPr lang="en-US"/>
          </a:p>
        </p:txBody>
      </p:sp>
    </p:spTree>
    <p:extLst>
      <p:ext uri="{BB962C8B-B14F-4D97-AF65-F5344CB8AC3E}">
        <p14:creationId xmlns:p14="http://schemas.microsoft.com/office/powerpoint/2010/main" val="2944342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car going down the highway&#10;&#10;Description automatically generated">
            <a:extLst>
              <a:ext uri="{FF2B5EF4-FFF2-40B4-BE49-F238E27FC236}">
                <a16:creationId xmlns:a16="http://schemas.microsoft.com/office/drawing/2014/main" id="{9D659A37-F98A-4909-8C67-BEDB7A0A7B0A}"/>
              </a:ext>
            </a:extLst>
          </p:cNvPr>
          <p:cNvPicPr>
            <a:picLocks noChangeAspect="1"/>
          </p:cNvPicPr>
          <p:nvPr/>
        </p:nvPicPr>
        <p:blipFill rotWithShape="1">
          <a:blip r:embed="rId2">
            <a:extLst>
              <a:ext uri="{28A0092B-C50C-407E-A947-70E740481C1C}">
                <a14:useLocalDpi xmlns:a14="http://schemas.microsoft.com/office/drawing/2010/main" val="0"/>
              </a:ext>
            </a:extLst>
          </a:blip>
          <a:srcRect r="1" b="8907"/>
          <a:stretch/>
        </p:blipFill>
        <p:spPr>
          <a:xfrm>
            <a:off x="568452" y="571500"/>
            <a:ext cx="11055096" cy="5715000"/>
          </a:xfrm>
          <a:prstGeom prst="rect">
            <a:avLst/>
          </a:prstGeom>
        </p:spPr>
      </p:pic>
    </p:spTree>
    <p:extLst>
      <p:ext uri="{BB962C8B-B14F-4D97-AF65-F5344CB8AC3E}">
        <p14:creationId xmlns:p14="http://schemas.microsoft.com/office/powerpoint/2010/main" val="2722266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Yourself</a:t>
            </a:r>
          </a:p>
        </p:txBody>
      </p:sp>
      <p:sp>
        <p:nvSpPr>
          <p:cNvPr id="3" name="Content Placeholder 2"/>
          <p:cNvSpPr>
            <a:spLocks noGrp="1"/>
          </p:cNvSpPr>
          <p:nvPr>
            <p:ph idx="1"/>
          </p:nvPr>
        </p:nvSpPr>
        <p:spPr>
          <a:xfrm>
            <a:off x="609600" y="1219200"/>
            <a:ext cx="9652000" cy="4724400"/>
          </a:xfrm>
          <a:noFill/>
        </p:spPr>
        <p:txBody>
          <a:bodyPr>
            <a:normAutofit fontScale="92500" lnSpcReduction="20000"/>
          </a:bodyPr>
          <a:lstStyle/>
          <a:p>
            <a:r>
              <a:rPr lang="en-US" sz="3000" dirty="0"/>
              <a:t>Don’t put anything important unencrypted on a portable device</a:t>
            </a:r>
          </a:p>
          <a:p>
            <a:r>
              <a:rPr lang="en-US" sz="3000" dirty="0"/>
              <a:t>Put a password on your cell phone, because if someone takes your cell phone, they have access to:</a:t>
            </a:r>
            <a:endParaRPr lang="en-US" sz="2600" dirty="0"/>
          </a:p>
          <a:p>
            <a:pPr lvl="1"/>
            <a:r>
              <a:rPr lang="en-US" sz="2600" dirty="0"/>
              <a:t>all of your personal information </a:t>
            </a:r>
          </a:p>
          <a:p>
            <a:pPr lvl="1"/>
            <a:r>
              <a:rPr lang="en-US" sz="2600" dirty="0"/>
              <a:t>your accounts</a:t>
            </a:r>
          </a:p>
          <a:p>
            <a:pPr lvl="1"/>
            <a:r>
              <a:rPr lang="en-US" sz="2600" dirty="0"/>
              <a:t>your credit card (e.g., Google Wallet) </a:t>
            </a:r>
          </a:p>
          <a:p>
            <a:pPr lvl="1"/>
            <a:r>
              <a:rPr lang="en-US" sz="2600" dirty="0"/>
              <a:t>your location (where you go during the day, if you go to church, where you work, etc.)</a:t>
            </a:r>
          </a:p>
          <a:p>
            <a:r>
              <a:rPr lang="en-US" sz="3000" dirty="0"/>
              <a:t>Don’t use thumb drive you found </a:t>
            </a:r>
            <a:br>
              <a:rPr lang="en-US" sz="3000" dirty="0"/>
            </a:br>
            <a:r>
              <a:rPr lang="en-US" sz="3000" dirty="0"/>
              <a:t>laying around</a:t>
            </a:r>
          </a:p>
          <a:p>
            <a:r>
              <a:rPr lang="en-US" sz="3000" dirty="0"/>
              <a:t>Don’t be an idiot   </a:t>
            </a:r>
            <a:r>
              <a:rPr lang="en-US" sz="3000" dirty="0">
                <a:sym typeface="Wingdings" panose="05000000000000000000" pitchFamily="2" charset="2"/>
              </a:rPr>
              <a:t></a:t>
            </a:r>
            <a:endParaRPr lang="en-US" sz="3000" dirty="0"/>
          </a:p>
        </p:txBody>
      </p:sp>
      <p:pic>
        <p:nvPicPr>
          <p:cNvPr id="5" name="Picture 4">
            <a:hlinkClick r:id="rId3"/>
          </p:cNvPr>
          <p:cNvPicPr>
            <a:picLocks noChangeAspect="1"/>
          </p:cNvPicPr>
          <p:nvPr/>
        </p:nvPicPr>
        <p:blipFill>
          <a:blip r:embed="rId4"/>
          <a:stretch>
            <a:fillRect/>
          </a:stretch>
        </p:blipFill>
        <p:spPr>
          <a:xfrm>
            <a:off x="6299200" y="4225530"/>
            <a:ext cx="3962400" cy="2632470"/>
          </a:xfrm>
          <a:prstGeom prst="rect">
            <a:avLst/>
          </a:prstGeom>
        </p:spPr>
      </p:pic>
      <p:sp>
        <p:nvSpPr>
          <p:cNvPr id="6" name="Slide Number Placeholder 5">
            <a:extLst>
              <a:ext uri="{FF2B5EF4-FFF2-40B4-BE49-F238E27FC236}">
                <a16:creationId xmlns:a16="http://schemas.microsoft.com/office/drawing/2014/main" id="{023AFD4C-C3E3-46B8-9E4D-C325F7F4C476}"/>
              </a:ext>
            </a:extLst>
          </p:cNvPr>
          <p:cNvSpPr>
            <a:spLocks noGrp="1"/>
          </p:cNvSpPr>
          <p:nvPr>
            <p:ph type="sldNum" sz="quarter" idx="12"/>
          </p:nvPr>
        </p:nvSpPr>
        <p:spPr/>
        <p:txBody>
          <a:bodyPr/>
          <a:lstStyle/>
          <a:p>
            <a:fld id="{86259416-0265-44F7-9041-5FD107C8E18F}" type="slidenum">
              <a:rPr lang="en-US" smtClean="0"/>
              <a:t>50</a:t>
            </a:fld>
            <a:endParaRPr lang="en-US"/>
          </a:p>
        </p:txBody>
      </p:sp>
    </p:spTree>
    <p:extLst>
      <p:ext uri="{BB962C8B-B14F-4D97-AF65-F5344CB8AC3E}">
        <p14:creationId xmlns:p14="http://schemas.microsoft.com/office/powerpoint/2010/main" val="2166611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Clr>
                <a:srgbClr val="000000"/>
              </a:buClr>
            </a:pPr>
            <a:r>
              <a:rPr kumimoji="1" lang="en-US" dirty="0">
                <a:latin typeface="Calibri" pitchFamily="34" charset="0"/>
                <a:cs typeface="Calibri" pitchFamily="34" charset="0"/>
              </a:rPr>
              <a:t>Laptops and mobile devices</a:t>
            </a:r>
          </a:p>
          <a:p>
            <a:pPr lvl="1">
              <a:buClr>
                <a:srgbClr val="000000"/>
              </a:buClr>
            </a:pPr>
            <a:r>
              <a:rPr kumimoji="1" lang="en-US" dirty="0">
                <a:latin typeface="Calibri" pitchFamily="34" charset="0"/>
                <a:cs typeface="Calibri" pitchFamily="34" charset="0"/>
              </a:rPr>
              <a:t>Select an operating system that facilitates secure logins</a:t>
            </a:r>
          </a:p>
          <a:p>
            <a:pPr lvl="1">
              <a:buClr>
                <a:srgbClr val="000000"/>
              </a:buClr>
            </a:pPr>
            <a:r>
              <a:rPr kumimoji="1" lang="en-US" dirty="0">
                <a:latin typeface="Calibri" pitchFamily="34" charset="0"/>
                <a:cs typeface="Calibri" pitchFamily="34" charset="0"/>
              </a:rPr>
              <a:t>Encrypt your drives (Built into Windows 10 and MacOS)</a:t>
            </a:r>
          </a:p>
          <a:p>
            <a:pPr lvl="1">
              <a:buClr>
                <a:srgbClr val="000000"/>
              </a:buClr>
            </a:pPr>
            <a:r>
              <a:rPr kumimoji="1" lang="en-US" dirty="0">
                <a:latin typeface="Calibri" pitchFamily="34" charset="0"/>
                <a:cs typeface="Calibri" pitchFamily="34" charset="0"/>
              </a:rPr>
              <a:t>Mark or engrave the computer’s case </a:t>
            </a:r>
          </a:p>
          <a:p>
            <a:pPr lvl="1">
              <a:buClr>
                <a:srgbClr val="000000"/>
              </a:buClr>
            </a:pPr>
            <a:r>
              <a:rPr kumimoji="1" lang="en-US" dirty="0">
                <a:latin typeface="Calibri" pitchFamily="34" charset="0"/>
                <a:cs typeface="Calibri" pitchFamily="34" charset="0"/>
              </a:rPr>
              <a:t>Use fingerprint readers</a:t>
            </a:r>
          </a:p>
          <a:p>
            <a:pPr lvl="1">
              <a:buClr>
                <a:srgbClr val="000000"/>
              </a:buClr>
            </a:pPr>
            <a:r>
              <a:rPr kumimoji="1" lang="en-US" dirty="0">
                <a:latin typeface="Calibri" pitchFamily="34" charset="0"/>
                <a:cs typeface="Calibri" pitchFamily="34" charset="0"/>
              </a:rPr>
              <a:t>Use geo-tracking software</a:t>
            </a:r>
          </a:p>
        </p:txBody>
      </p:sp>
      <p:sp>
        <p:nvSpPr>
          <p:cNvPr id="3" name="Title 2"/>
          <p:cNvSpPr>
            <a:spLocks noGrp="1"/>
          </p:cNvSpPr>
          <p:nvPr>
            <p:ph type="title"/>
          </p:nvPr>
        </p:nvSpPr>
        <p:spPr/>
        <p:txBody>
          <a:bodyPr/>
          <a:lstStyle/>
          <a:p>
            <a:r>
              <a:rPr lang="en-US" dirty="0"/>
              <a:t>Protecting yourself</a:t>
            </a:r>
          </a:p>
        </p:txBody>
      </p:sp>
      <p:sp>
        <p:nvSpPr>
          <p:cNvPr id="4" name="Slide Number Placeholder 3">
            <a:extLst>
              <a:ext uri="{FF2B5EF4-FFF2-40B4-BE49-F238E27FC236}">
                <a16:creationId xmlns:a16="http://schemas.microsoft.com/office/drawing/2014/main" id="{1B33EEDB-EF52-41DB-A457-58D384E95A7A}"/>
              </a:ext>
            </a:extLst>
          </p:cNvPr>
          <p:cNvSpPr>
            <a:spLocks noGrp="1"/>
          </p:cNvSpPr>
          <p:nvPr>
            <p:ph type="sldNum" sz="quarter" idx="12"/>
          </p:nvPr>
        </p:nvSpPr>
        <p:spPr/>
        <p:txBody>
          <a:bodyPr/>
          <a:lstStyle/>
          <a:p>
            <a:fld id="{86259416-0265-44F7-9041-5FD107C8E18F}" type="slidenum">
              <a:rPr lang="en-US" smtClean="0"/>
              <a:t>51</a:t>
            </a:fld>
            <a:endParaRPr lang="en-US"/>
          </a:p>
        </p:txBody>
      </p:sp>
    </p:spTree>
    <p:extLst>
      <p:ext uri="{BB962C8B-B14F-4D97-AF65-F5344CB8AC3E}">
        <p14:creationId xmlns:p14="http://schemas.microsoft.com/office/powerpoint/2010/main" val="2170298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a:t>
            </a:r>
          </a:p>
        </p:txBody>
      </p:sp>
      <p:sp>
        <p:nvSpPr>
          <p:cNvPr id="3" name="Content Placeholder 2"/>
          <p:cNvSpPr>
            <a:spLocks noGrp="1"/>
          </p:cNvSpPr>
          <p:nvPr>
            <p:ph idx="1"/>
          </p:nvPr>
        </p:nvSpPr>
        <p:spPr/>
        <p:txBody>
          <a:bodyPr/>
          <a:lstStyle/>
          <a:p>
            <a:pPr marL="0" indent="0">
              <a:buNone/>
            </a:pPr>
            <a:r>
              <a:rPr lang="en-US" dirty="0"/>
              <a:t>Ensuring that authorized users are able to access information and resources when they </a:t>
            </a:r>
            <a:r>
              <a:rPr lang="en-US"/>
              <a:t>need it </a:t>
            </a:r>
            <a:endParaRPr lang="en-US" dirty="0"/>
          </a:p>
        </p:txBody>
      </p:sp>
      <p:sp>
        <p:nvSpPr>
          <p:cNvPr id="5" name="Slide Number Placeholder 4">
            <a:extLst>
              <a:ext uri="{FF2B5EF4-FFF2-40B4-BE49-F238E27FC236}">
                <a16:creationId xmlns:a16="http://schemas.microsoft.com/office/drawing/2014/main" id="{508036D4-557D-4CB0-ACE3-8AE427B0E6E2}"/>
              </a:ext>
            </a:extLst>
          </p:cNvPr>
          <p:cNvSpPr>
            <a:spLocks noGrp="1"/>
          </p:cNvSpPr>
          <p:nvPr>
            <p:ph type="sldNum" sz="quarter" idx="12"/>
          </p:nvPr>
        </p:nvSpPr>
        <p:spPr/>
        <p:txBody>
          <a:bodyPr/>
          <a:lstStyle/>
          <a:p>
            <a:fld id="{86259416-0265-44F7-9041-5FD107C8E18F}" type="slidenum">
              <a:rPr lang="en-US" smtClean="0"/>
              <a:t>52</a:t>
            </a:fld>
            <a:endParaRPr lang="en-US"/>
          </a:p>
        </p:txBody>
      </p:sp>
      <p:pic>
        <p:nvPicPr>
          <p:cNvPr id="4" name="Picture 3">
            <a:extLst>
              <a:ext uri="{FF2B5EF4-FFF2-40B4-BE49-F238E27FC236}">
                <a16:creationId xmlns:a16="http://schemas.microsoft.com/office/drawing/2014/main" id="{1768A7F5-28C7-4BF5-AA77-F60539F49DE0}"/>
              </a:ext>
            </a:extLst>
          </p:cNvPr>
          <p:cNvPicPr>
            <a:picLocks noChangeAspect="1"/>
          </p:cNvPicPr>
          <p:nvPr/>
        </p:nvPicPr>
        <p:blipFill>
          <a:blip r:embed="rId2"/>
          <a:stretch>
            <a:fillRect/>
          </a:stretch>
        </p:blipFill>
        <p:spPr>
          <a:xfrm>
            <a:off x="2971800" y="2743200"/>
            <a:ext cx="4102825" cy="3688045"/>
          </a:xfrm>
          <a:prstGeom prst="rect">
            <a:avLst/>
          </a:prstGeom>
        </p:spPr>
      </p:pic>
    </p:spTree>
    <p:extLst>
      <p:ext uri="{BB962C8B-B14F-4D97-AF65-F5344CB8AC3E}">
        <p14:creationId xmlns:p14="http://schemas.microsoft.com/office/powerpoint/2010/main" val="1009498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800" dirty="0"/>
              <a:t>Downtime</a:t>
            </a:r>
            <a:endParaRPr lang="en-US" sz="3200" dirty="0"/>
          </a:p>
        </p:txBody>
      </p:sp>
      <p:sp>
        <p:nvSpPr>
          <p:cNvPr id="8" name="Rectangle 7"/>
          <p:cNvSpPr/>
          <p:nvPr/>
        </p:nvSpPr>
        <p:spPr>
          <a:xfrm>
            <a:off x="371130" y="5940621"/>
            <a:ext cx="9525000" cy="738664"/>
          </a:xfrm>
          <a:prstGeom prst="rect">
            <a:avLst/>
          </a:prstGeom>
        </p:spPr>
        <p:txBody>
          <a:bodyPr wrap="square">
            <a:spAutoFit/>
          </a:bodyPr>
          <a:lstStyle/>
          <a:p>
            <a:r>
              <a:rPr lang="en-US" sz="1400" i="1" dirty="0">
                <a:solidFill>
                  <a:schemeClr val="bg2"/>
                </a:solidFill>
                <a:hlinkClick r:id="rId3"/>
              </a:rPr>
              <a:t>http://www.emersonnetworkpower.com/en-US/About/NewsRoom/NewsReleases/Pages/Emerson-Network-Power-Study-Says-Unplanned-Data-Center-Outages-Cost-Companies-Nearly-9000-Per-Minute-.aspx</a:t>
            </a:r>
            <a:r>
              <a:rPr lang="en-US" sz="1400" i="1" dirty="0">
                <a:solidFill>
                  <a:schemeClr val="bg2"/>
                </a:solidFill>
              </a:rPr>
              <a:t> </a:t>
            </a:r>
          </a:p>
          <a:p>
            <a:r>
              <a:rPr lang="en-US" sz="1400" i="1" dirty="0">
                <a:solidFill>
                  <a:schemeClr val="bg2"/>
                </a:solidFill>
                <a:hlinkClick r:id="rId4"/>
              </a:rPr>
              <a:t>http://www.networkcomputing.com/networking/high-price-it-downtime/856595126</a:t>
            </a:r>
            <a:r>
              <a:rPr lang="en-US" sz="1400" i="1" dirty="0">
                <a:solidFill>
                  <a:schemeClr val="bg2"/>
                </a:solidFill>
              </a:rPr>
              <a:t> </a:t>
            </a:r>
          </a:p>
        </p:txBody>
      </p:sp>
      <p:graphicFrame>
        <p:nvGraphicFramePr>
          <p:cNvPr id="11" name="Content Placeholder 10"/>
          <p:cNvGraphicFramePr>
            <a:graphicFrameLocks noGrp="1"/>
          </p:cNvGraphicFramePr>
          <p:nvPr>
            <p:ph idx="1"/>
          </p:nvPr>
        </p:nvGraphicFramePr>
        <p:xfrm>
          <a:off x="243840" y="2017464"/>
          <a:ext cx="9662160" cy="3657600"/>
        </p:xfrm>
        <a:graphic>
          <a:graphicData uri="http://schemas.openxmlformats.org/drawingml/2006/table">
            <a:tbl>
              <a:tblPr firstRow="1" bandRow="1">
                <a:tableStyleId>{5C22544A-7EE6-4342-B048-85BDC9FD1C3A}</a:tableStyleId>
              </a:tblPr>
              <a:tblGrid>
                <a:gridCol w="6490335">
                  <a:extLst>
                    <a:ext uri="{9D8B030D-6E8A-4147-A177-3AD203B41FA5}">
                      <a16:colId xmlns:a16="http://schemas.microsoft.com/office/drawing/2014/main" val="20000"/>
                    </a:ext>
                  </a:extLst>
                </a:gridCol>
                <a:gridCol w="3171825">
                  <a:extLst>
                    <a:ext uri="{9D8B030D-6E8A-4147-A177-3AD203B41FA5}">
                      <a16:colId xmlns:a16="http://schemas.microsoft.com/office/drawing/2014/main" val="20001"/>
                    </a:ext>
                  </a:extLst>
                </a:gridCol>
              </a:tblGrid>
              <a:tr h="206310">
                <a:tc gridSpan="2">
                  <a:txBody>
                    <a:bodyPr/>
                    <a:lstStyle/>
                    <a:p>
                      <a:pPr algn="ctr"/>
                      <a:r>
                        <a:rPr lang="en-US" sz="2400" dirty="0">
                          <a:solidFill>
                            <a:schemeClr val="tx1"/>
                          </a:solidFill>
                        </a:rPr>
                        <a:t>2013-2016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algn="ctr"/>
                      <a:endParaRPr lang="en-US" sz="1400" dirty="0">
                        <a:solidFill>
                          <a:schemeClr val="accent6">
                            <a:lumMod val="50000"/>
                          </a:schemeClr>
                        </a:solidFill>
                      </a:endParaRPr>
                    </a:p>
                  </a:txBody>
                  <a:tcPr marL="0" marR="0" marT="0" marB="0" anchor="ctr"/>
                </a:tc>
                <a:extLst>
                  <a:ext uri="{0D108BD9-81ED-4DB2-BD59-A6C34878D82A}">
                    <a16:rowId xmlns:a16="http://schemas.microsoft.com/office/drawing/2014/main" val="10000"/>
                  </a:ext>
                </a:extLst>
              </a:tr>
              <a:tr h="206310">
                <a:tc>
                  <a:txBody>
                    <a:bodyPr/>
                    <a:lstStyle/>
                    <a:p>
                      <a:pPr algn="ctr"/>
                      <a:r>
                        <a:rPr lang="en-US" sz="2400" b="1" dirty="0">
                          <a:solidFill>
                            <a:schemeClr val="accent6">
                              <a:lumMod val="50000"/>
                            </a:schemeClr>
                          </a:solidFill>
                        </a:rPr>
                        <a:t>Issue</a:t>
                      </a:r>
                      <a:endParaRPr lang="en-US" sz="2400" dirty="0">
                        <a:solidFill>
                          <a:schemeClr val="accent6">
                            <a:lumMod val="50000"/>
                          </a:schemeClr>
                        </a:solidFill>
                      </a:endParaRPr>
                    </a:p>
                  </a:txBody>
                  <a:tcPr marL="0" marR="0" marT="0" marB="0" anchor="ctr">
                    <a:lnL w="12700" cap="flat" cmpd="sng" algn="ctr">
                      <a:solidFill>
                        <a:schemeClr val="tx1"/>
                      </a:solidFill>
                      <a:prstDash val="solid"/>
                      <a:round/>
                      <a:headEnd type="none" w="med" len="med"/>
                      <a:tailEnd type="none" w="med" len="med"/>
                    </a:lnL>
                  </a:tcPr>
                </a:tc>
                <a:tc>
                  <a:txBody>
                    <a:bodyPr/>
                    <a:lstStyle/>
                    <a:p>
                      <a:pPr algn="ctr"/>
                      <a:r>
                        <a:rPr lang="en-US" sz="2400" b="1" dirty="0">
                          <a:solidFill>
                            <a:schemeClr val="accent6">
                              <a:lumMod val="50000"/>
                            </a:schemeClr>
                          </a:solidFill>
                        </a:rPr>
                        <a:t>Cost</a:t>
                      </a:r>
                      <a:endParaRPr lang="en-US" sz="2400" dirty="0">
                        <a:solidFill>
                          <a:schemeClr val="accent6">
                            <a:lumMod val="50000"/>
                          </a:schemeClr>
                        </a:solidFill>
                      </a:endParaRP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258335">
                <a:tc>
                  <a:txBody>
                    <a:bodyPr/>
                    <a:lstStyle/>
                    <a:p>
                      <a:r>
                        <a:rPr lang="en-US" sz="2400" dirty="0"/>
                        <a:t>Annual IS downtime costs just in North</a:t>
                      </a:r>
                      <a:r>
                        <a:rPr lang="en-US" sz="2400" baseline="0" dirty="0"/>
                        <a:t> America</a:t>
                      </a:r>
                      <a:endParaRPr lang="en-US" sz="2400" dirty="0"/>
                    </a:p>
                  </a:txBody>
                  <a:tcPr marL="0" marR="0" marT="0" marB="0" anchor="ctr">
                    <a:lnL w="12700" cap="flat" cmpd="sng" algn="ctr">
                      <a:solidFill>
                        <a:schemeClr val="tx1"/>
                      </a:solidFill>
                      <a:prstDash val="solid"/>
                      <a:round/>
                      <a:headEnd type="none" w="med" len="med"/>
                      <a:tailEnd type="none" w="med" len="med"/>
                    </a:lnL>
                  </a:tcPr>
                </a:tc>
                <a:tc>
                  <a:txBody>
                    <a:bodyPr/>
                    <a:lstStyle/>
                    <a:p>
                      <a:r>
                        <a:rPr lang="en-US" sz="2400" dirty="0"/>
                        <a:t>$700 billion</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58335">
                <a:tc>
                  <a:txBody>
                    <a:bodyPr/>
                    <a:lstStyle/>
                    <a:p>
                      <a:r>
                        <a:rPr lang="en-US" sz="2400" dirty="0"/>
                        <a:t>% drop in revenue during outage</a:t>
                      </a:r>
                    </a:p>
                  </a:txBody>
                  <a:tcPr marL="0" marR="0" marT="0" marB="0" anchor="ctr">
                    <a:lnL w="12700" cap="flat" cmpd="sng" algn="ctr">
                      <a:solidFill>
                        <a:schemeClr val="tx1"/>
                      </a:solidFill>
                      <a:prstDash val="solid"/>
                      <a:round/>
                      <a:headEnd type="none" w="med" len="med"/>
                      <a:tailEnd type="none" w="med" len="med"/>
                    </a:lnL>
                  </a:tcPr>
                </a:tc>
                <a:tc>
                  <a:txBody>
                    <a:bodyPr/>
                    <a:lstStyle/>
                    <a:p>
                      <a:r>
                        <a:rPr lang="en-US" sz="2400" dirty="0"/>
                        <a:t>29%</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58335">
                <a:tc>
                  <a:txBody>
                    <a:bodyPr/>
                    <a:lstStyle/>
                    <a:p>
                      <a:r>
                        <a:rPr lang="en-US" sz="2400" dirty="0"/>
                        <a:t>% drop in revenue for a</a:t>
                      </a:r>
                      <a:r>
                        <a:rPr lang="en-US" sz="2400" baseline="0" dirty="0"/>
                        <a:t> whole business day</a:t>
                      </a:r>
                      <a:endParaRPr lang="en-US" sz="2400" dirty="0"/>
                    </a:p>
                  </a:txBody>
                  <a:tcPr marL="0" marR="0" marT="0" marB="0" anchor="ctr">
                    <a:lnL w="12700" cap="flat" cmpd="sng" algn="ctr">
                      <a:solidFill>
                        <a:schemeClr val="tx1"/>
                      </a:solidFill>
                      <a:prstDash val="solid"/>
                      <a:round/>
                      <a:headEnd type="none" w="med" len="med"/>
                      <a:tailEnd type="none" w="med" len="med"/>
                    </a:lnL>
                  </a:tcPr>
                </a:tc>
                <a:tc>
                  <a:txBody>
                    <a:bodyPr/>
                    <a:lstStyle/>
                    <a:p>
                      <a:r>
                        <a:rPr lang="en-US" sz="2400" dirty="0"/>
                        <a:t>17%</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58335">
                <a:tc>
                  <a:txBody>
                    <a:bodyPr/>
                    <a:lstStyle/>
                    <a:p>
                      <a:r>
                        <a:rPr lang="en-US" sz="2400" dirty="0"/>
                        <a:t>Cost </a:t>
                      </a:r>
                      <a:r>
                        <a:rPr lang="en-US" sz="2400" u="sng" dirty="0"/>
                        <a:t>per hour</a:t>
                      </a:r>
                      <a:r>
                        <a:rPr lang="en-US" sz="2400" u="none" dirty="0"/>
                        <a:t> </a:t>
                      </a:r>
                      <a:r>
                        <a:rPr lang="en-US" sz="2400" dirty="0"/>
                        <a:t>of outage</a:t>
                      </a:r>
                    </a:p>
                  </a:txBody>
                  <a:tcPr marL="0" marR="0" marT="0" marB="0" anchor="ctr">
                    <a:lnL w="12700" cap="flat" cmpd="sng" algn="ctr">
                      <a:solidFill>
                        <a:schemeClr val="tx1"/>
                      </a:solidFill>
                      <a:prstDash val="solid"/>
                      <a:round/>
                      <a:headEnd type="none" w="med" len="med"/>
                      <a:tailEnd type="none" w="med" len="med"/>
                    </a:lnL>
                  </a:tcPr>
                </a:tc>
                <a:tc>
                  <a:txBody>
                    <a:bodyPr/>
                    <a:lstStyle/>
                    <a:p>
                      <a:r>
                        <a:rPr lang="en-US" sz="2400" dirty="0"/>
                        <a:t>$90,000 - $6.48 million</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58335">
                <a:tc>
                  <a:txBody>
                    <a:bodyPr/>
                    <a:lstStyle/>
                    <a:p>
                      <a:r>
                        <a:rPr lang="en-US" sz="2400" dirty="0"/>
                        <a:t>Cost per minute</a:t>
                      </a:r>
                    </a:p>
                  </a:txBody>
                  <a:tcPr marL="0" marR="0" marT="0" marB="0" anchor="ctr">
                    <a:lnL w="12700" cap="flat" cmpd="sng" algn="ctr">
                      <a:solidFill>
                        <a:schemeClr val="tx1"/>
                      </a:solidFill>
                      <a:prstDash val="solid"/>
                      <a:round/>
                      <a:headEnd type="none" w="med" len="med"/>
                      <a:tailEnd type="none" w="med" len="med"/>
                    </a:lnL>
                  </a:tcPr>
                </a:tc>
                <a:tc>
                  <a:txBody>
                    <a:bodyPr/>
                    <a:lstStyle/>
                    <a:p>
                      <a:r>
                        <a:rPr lang="en-US" sz="2400" dirty="0"/>
                        <a:t>$1500 - $108,000</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58335">
                <a:tc>
                  <a:txBody>
                    <a:bodyPr/>
                    <a:lstStyle/>
                    <a:p>
                      <a:r>
                        <a:rPr lang="en-US" sz="2400" dirty="0"/>
                        <a:t>Cost per second</a:t>
                      </a:r>
                    </a:p>
                  </a:txBody>
                  <a:tcPr marL="0" marR="0" marT="0" marB="0" anchor="ctr">
                    <a:lnL w="12700" cap="flat" cmpd="sng" algn="ctr">
                      <a:solidFill>
                        <a:schemeClr val="tx1"/>
                      </a:solidFill>
                      <a:prstDash val="solid"/>
                      <a:round/>
                      <a:headEnd type="none" w="med" len="med"/>
                      <a:tailEnd type="none" w="med" len="med"/>
                    </a:lnL>
                  </a:tcPr>
                </a:tc>
                <a:tc>
                  <a:txBody>
                    <a:bodyPr/>
                    <a:lstStyle/>
                    <a:p>
                      <a:r>
                        <a:rPr lang="en-US" sz="2400" dirty="0"/>
                        <a:t>$25 - $1800</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258335">
                <a:tc>
                  <a:txBody>
                    <a:bodyPr/>
                    <a:lstStyle/>
                    <a:p>
                      <a:r>
                        <a:rPr lang="en-US" sz="2400" dirty="0"/>
                        <a:t>Average</a:t>
                      </a:r>
                      <a:r>
                        <a:rPr lang="en-US" sz="2400" baseline="0" dirty="0"/>
                        <a:t> cost per incident</a:t>
                      </a:r>
                      <a:endParaRPr lang="en-US" sz="2400" dirty="0"/>
                    </a:p>
                  </a:txBody>
                  <a:tcPr marL="0" marR="0" marT="0" marB="0" anchor="ctr">
                    <a:lnL w="12700" cap="flat" cmpd="sng" algn="ctr">
                      <a:solidFill>
                        <a:schemeClr val="tx1"/>
                      </a:solidFill>
                      <a:prstDash val="solid"/>
                      <a:round/>
                      <a:headEnd type="none" w="med" len="med"/>
                      <a:tailEnd type="none" w="med" len="med"/>
                    </a:lnL>
                  </a:tcPr>
                </a:tc>
                <a:tc>
                  <a:txBody>
                    <a:bodyPr/>
                    <a:lstStyle/>
                    <a:p>
                      <a:r>
                        <a:rPr lang="en-US" sz="2400" dirty="0"/>
                        <a:t>$740,000</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258335">
                <a:tc>
                  <a:txBody>
                    <a:bodyPr/>
                    <a:lstStyle/>
                    <a:p>
                      <a:r>
                        <a:rPr lang="en-US" sz="2400" dirty="0"/>
                        <a:t>% of downtime</a:t>
                      </a:r>
                      <a:r>
                        <a:rPr lang="en-US" sz="2400" baseline="0" dirty="0"/>
                        <a:t> due to cybercrime</a:t>
                      </a:r>
                      <a:endParaRPr lang="en-US" sz="2400" dirty="0"/>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2400" dirty="0"/>
                        <a:t>22%</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5767907"/>
                  </a:ext>
                </a:extLst>
              </a:tr>
            </a:tbl>
          </a:graphicData>
        </a:graphic>
      </p:graphicFrame>
      <p:sp>
        <p:nvSpPr>
          <p:cNvPr id="12" name="Rectangle 11"/>
          <p:cNvSpPr/>
          <p:nvPr/>
        </p:nvSpPr>
        <p:spPr>
          <a:xfrm>
            <a:off x="243840" y="1447800"/>
            <a:ext cx="9084193" cy="400110"/>
          </a:xfrm>
          <a:prstGeom prst="rect">
            <a:avLst/>
          </a:prstGeom>
        </p:spPr>
        <p:txBody>
          <a:bodyPr wrap="square">
            <a:spAutoFit/>
          </a:bodyPr>
          <a:lstStyle/>
          <a:p>
            <a:r>
              <a:rPr lang="en-US" sz="2000" b="1" i="1" dirty="0">
                <a:solidFill>
                  <a:schemeClr val="bg2"/>
                </a:solidFill>
              </a:rPr>
              <a:t>Downtime – </a:t>
            </a:r>
            <a:r>
              <a:rPr lang="en-US" sz="2000" i="1" dirty="0">
                <a:solidFill>
                  <a:schemeClr val="bg2"/>
                </a:solidFill>
              </a:rPr>
              <a:t>a period of time when a system is unavailable</a:t>
            </a:r>
          </a:p>
        </p:txBody>
      </p:sp>
      <p:sp>
        <p:nvSpPr>
          <p:cNvPr id="5" name="TextBox 4"/>
          <p:cNvSpPr txBox="1"/>
          <p:nvPr/>
        </p:nvSpPr>
        <p:spPr>
          <a:xfrm>
            <a:off x="7010400" y="-92487"/>
            <a:ext cx="3225563" cy="523220"/>
          </a:xfrm>
          <a:prstGeom prst="rect">
            <a:avLst/>
          </a:prstGeom>
          <a:noFill/>
        </p:spPr>
        <p:txBody>
          <a:bodyPr wrap="none" rtlCol="0">
            <a:spAutoFit/>
          </a:bodyPr>
          <a:lstStyle/>
          <a:p>
            <a:r>
              <a:rPr lang="en-US" sz="2800" dirty="0">
                <a:solidFill>
                  <a:srgbClr val="B40838"/>
                </a:solidFill>
              </a:rPr>
              <a:t>$8.8 Billion in 2019</a:t>
            </a:r>
          </a:p>
        </p:txBody>
      </p:sp>
      <p:sp>
        <p:nvSpPr>
          <p:cNvPr id="3" name="Slide Number Placeholder 2">
            <a:extLst>
              <a:ext uri="{FF2B5EF4-FFF2-40B4-BE49-F238E27FC236}">
                <a16:creationId xmlns:a16="http://schemas.microsoft.com/office/drawing/2014/main" id="{201C3AA8-D8BB-4796-9CF6-23A24F6C7873}"/>
              </a:ext>
            </a:extLst>
          </p:cNvPr>
          <p:cNvSpPr>
            <a:spLocks noGrp="1"/>
          </p:cNvSpPr>
          <p:nvPr>
            <p:ph type="sldNum" sz="quarter" idx="12"/>
          </p:nvPr>
        </p:nvSpPr>
        <p:spPr/>
        <p:txBody>
          <a:bodyPr/>
          <a:lstStyle/>
          <a:p>
            <a:fld id="{86259416-0265-44F7-9041-5FD107C8E18F}" type="slidenum">
              <a:rPr lang="en-US" smtClean="0"/>
              <a:t>53</a:t>
            </a:fld>
            <a:endParaRPr lang="en-US"/>
          </a:p>
        </p:txBody>
      </p:sp>
      <p:pic>
        <p:nvPicPr>
          <p:cNvPr id="2050" name="Picture 2" descr="Image result for marriott">
            <a:extLst>
              <a:ext uri="{FF2B5EF4-FFF2-40B4-BE49-F238E27FC236}">
                <a16:creationId xmlns:a16="http://schemas.microsoft.com/office/drawing/2014/main" id="{82D2C16D-E7A4-42F4-A3CA-E4717E1F8B00}"/>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80897" y="330940"/>
            <a:ext cx="331470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elta">
            <a:extLst>
              <a:ext uri="{FF2B5EF4-FFF2-40B4-BE49-F238E27FC236}">
                <a16:creationId xmlns:a16="http://schemas.microsoft.com/office/drawing/2014/main" id="{67A8C5BD-52C4-445D-92D2-805717B3C3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61600" y="3124200"/>
            <a:ext cx="1927771" cy="12716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backgroundRemoval t="0" b="100000" l="0" r="100000"/>
                    </a14:imgEffect>
                  </a14:imgLayer>
                </a14:imgProps>
              </a:ext>
            </a:extLst>
          </a:blip>
          <a:srcRect r="24210"/>
          <a:stretch/>
        </p:blipFill>
        <p:spPr>
          <a:xfrm>
            <a:off x="10242911" y="1252430"/>
            <a:ext cx="1844566" cy="1981200"/>
          </a:xfrm>
          <a:prstGeom prst="rect">
            <a:avLst/>
          </a:prstGeom>
        </p:spPr>
      </p:pic>
    </p:spTree>
    <p:extLst>
      <p:ext uri="{BB962C8B-B14F-4D97-AF65-F5344CB8AC3E}">
        <p14:creationId xmlns:p14="http://schemas.microsoft.com/office/powerpoint/2010/main" val="25249192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706B-358D-45B9-95E7-D156824B37A4}"/>
              </a:ext>
            </a:extLst>
          </p:cNvPr>
          <p:cNvSpPr>
            <a:spLocks noGrp="1"/>
          </p:cNvSpPr>
          <p:nvPr>
            <p:ph type="title"/>
          </p:nvPr>
        </p:nvSpPr>
        <p:spPr/>
        <p:txBody>
          <a:bodyPr/>
          <a:lstStyle/>
          <a:p>
            <a:r>
              <a:rPr lang="en-US" dirty="0"/>
              <a:t>Threats to Availability</a:t>
            </a:r>
          </a:p>
        </p:txBody>
      </p:sp>
      <p:sp>
        <p:nvSpPr>
          <p:cNvPr id="3" name="Content Placeholder 2">
            <a:extLst>
              <a:ext uri="{FF2B5EF4-FFF2-40B4-BE49-F238E27FC236}">
                <a16:creationId xmlns:a16="http://schemas.microsoft.com/office/drawing/2014/main" id="{EDD1A366-ADBB-457D-9ADE-6A74E98CEAB7}"/>
              </a:ext>
            </a:extLst>
          </p:cNvPr>
          <p:cNvSpPr>
            <a:spLocks noGrp="1"/>
          </p:cNvSpPr>
          <p:nvPr>
            <p:ph idx="1"/>
          </p:nvPr>
        </p:nvSpPr>
        <p:spPr/>
        <p:txBody>
          <a:bodyPr/>
          <a:lstStyle/>
          <a:p>
            <a:r>
              <a:rPr lang="en-US" dirty="0"/>
              <a:t>Forgotten Credentials – the most common help desk call of all time.</a:t>
            </a:r>
          </a:p>
          <a:p>
            <a:r>
              <a:rPr lang="en-US" dirty="0"/>
              <a:t>Hardware Failure</a:t>
            </a:r>
          </a:p>
          <a:p>
            <a:r>
              <a:rPr lang="en-US" dirty="0"/>
              <a:t>Physical Attacks or Theft</a:t>
            </a:r>
          </a:p>
          <a:p>
            <a:r>
              <a:rPr lang="en-US" dirty="0"/>
              <a:t>Denial of Service (including DDoS)</a:t>
            </a:r>
          </a:p>
          <a:p>
            <a:r>
              <a:rPr lang="en-US" dirty="0"/>
              <a:t>Malware</a:t>
            </a:r>
          </a:p>
        </p:txBody>
      </p:sp>
      <p:sp>
        <p:nvSpPr>
          <p:cNvPr id="4" name="Slide Number Placeholder 3">
            <a:extLst>
              <a:ext uri="{FF2B5EF4-FFF2-40B4-BE49-F238E27FC236}">
                <a16:creationId xmlns:a16="http://schemas.microsoft.com/office/drawing/2014/main" id="{EFF3987C-0373-42D7-B38C-97D9E9952686}"/>
              </a:ext>
            </a:extLst>
          </p:cNvPr>
          <p:cNvSpPr>
            <a:spLocks noGrp="1"/>
          </p:cNvSpPr>
          <p:nvPr>
            <p:ph type="sldNum" sz="quarter" idx="12"/>
          </p:nvPr>
        </p:nvSpPr>
        <p:spPr/>
        <p:txBody>
          <a:bodyPr/>
          <a:lstStyle/>
          <a:p>
            <a:fld id="{86259416-0265-44F7-9041-5FD107C8E18F}" type="slidenum">
              <a:rPr lang="en-US" smtClean="0"/>
              <a:t>54</a:t>
            </a:fld>
            <a:endParaRPr lang="en-US"/>
          </a:p>
        </p:txBody>
      </p:sp>
    </p:spTree>
    <p:extLst>
      <p:ext uri="{BB962C8B-B14F-4D97-AF65-F5344CB8AC3E}">
        <p14:creationId xmlns:p14="http://schemas.microsoft.com/office/powerpoint/2010/main" val="3162793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706B-358D-45B9-95E7-D156824B37A4}"/>
              </a:ext>
            </a:extLst>
          </p:cNvPr>
          <p:cNvSpPr>
            <a:spLocks noGrp="1"/>
          </p:cNvSpPr>
          <p:nvPr>
            <p:ph type="title"/>
          </p:nvPr>
        </p:nvSpPr>
        <p:spPr/>
        <p:txBody>
          <a:bodyPr/>
          <a:lstStyle/>
          <a:p>
            <a:r>
              <a:rPr lang="en-US" dirty="0"/>
              <a:t>Protecting Against</a:t>
            </a:r>
            <a:br>
              <a:rPr lang="en-US" dirty="0"/>
            </a:br>
            <a:r>
              <a:rPr lang="en-US" dirty="0"/>
              <a:t>Threats to Availability</a:t>
            </a:r>
          </a:p>
        </p:txBody>
      </p:sp>
      <p:sp>
        <p:nvSpPr>
          <p:cNvPr id="3" name="Content Placeholder 2">
            <a:extLst>
              <a:ext uri="{FF2B5EF4-FFF2-40B4-BE49-F238E27FC236}">
                <a16:creationId xmlns:a16="http://schemas.microsoft.com/office/drawing/2014/main" id="{EDD1A366-ADBB-457D-9ADE-6A74E98CEAB7}"/>
              </a:ext>
            </a:extLst>
          </p:cNvPr>
          <p:cNvSpPr>
            <a:spLocks noGrp="1"/>
          </p:cNvSpPr>
          <p:nvPr>
            <p:ph idx="1"/>
          </p:nvPr>
        </p:nvSpPr>
        <p:spPr>
          <a:xfrm>
            <a:off x="609600" y="1447800"/>
            <a:ext cx="9652000" cy="5257800"/>
          </a:xfrm>
        </p:spPr>
        <p:txBody>
          <a:bodyPr>
            <a:normAutofit fontScale="92500" lnSpcReduction="20000"/>
          </a:bodyPr>
          <a:lstStyle/>
          <a:p>
            <a:r>
              <a:rPr lang="en-US" dirty="0"/>
              <a:t>Forgotten Credentials</a:t>
            </a:r>
          </a:p>
          <a:p>
            <a:pPr lvl="1"/>
            <a:r>
              <a:rPr lang="en-US" dirty="0"/>
              <a:t>Use good passwords and a password manager.</a:t>
            </a:r>
          </a:p>
          <a:p>
            <a:r>
              <a:rPr lang="en-US" dirty="0"/>
              <a:t>Hardware Failure</a:t>
            </a:r>
          </a:p>
          <a:p>
            <a:pPr lvl="1"/>
            <a:r>
              <a:rPr lang="en-US" dirty="0"/>
              <a:t>Online Backups: OneDrive, iCloud, Google Drive, etc.</a:t>
            </a:r>
          </a:p>
          <a:p>
            <a:r>
              <a:rPr lang="en-US" dirty="0"/>
              <a:t>Physical Security (Deliberate and Natural)</a:t>
            </a:r>
          </a:p>
          <a:p>
            <a:pPr lvl="1"/>
            <a:r>
              <a:rPr lang="en-US" dirty="0"/>
              <a:t>Locks, Location, Co-Location</a:t>
            </a:r>
          </a:p>
          <a:p>
            <a:pPr lvl="1"/>
            <a:r>
              <a:rPr lang="en-US" dirty="0"/>
              <a:t>Backup Power, Redundant Networking Infrastructure</a:t>
            </a:r>
          </a:p>
          <a:p>
            <a:r>
              <a:rPr lang="en-US" dirty="0"/>
              <a:t>Denial of Service (including DDoS)</a:t>
            </a:r>
          </a:p>
          <a:p>
            <a:pPr lvl="1"/>
            <a:r>
              <a:rPr lang="en-US" dirty="0"/>
              <a:t>Firewalls, work with your Internet Service Provider</a:t>
            </a:r>
          </a:p>
          <a:p>
            <a:r>
              <a:rPr lang="en-US" dirty="0"/>
              <a:t>Malware</a:t>
            </a:r>
          </a:p>
          <a:p>
            <a:pPr lvl="1"/>
            <a:r>
              <a:rPr lang="en-US" dirty="0"/>
              <a:t>Awareness</a:t>
            </a:r>
          </a:p>
          <a:p>
            <a:pPr lvl="1"/>
            <a:r>
              <a:rPr lang="en-US" dirty="0"/>
              <a:t>Virus Scanner: Built into Windows and </a:t>
            </a:r>
            <a:r>
              <a:rPr lang="en-US" dirty="0" err="1"/>
              <a:t>MacOs</a:t>
            </a:r>
            <a:endParaRPr lang="en-US" dirty="0"/>
          </a:p>
        </p:txBody>
      </p:sp>
      <p:sp>
        <p:nvSpPr>
          <p:cNvPr id="4" name="Slide Number Placeholder 3">
            <a:extLst>
              <a:ext uri="{FF2B5EF4-FFF2-40B4-BE49-F238E27FC236}">
                <a16:creationId xmlns:a16="http://schemas.microsoft.com/office/drawing/2014/main" id="{EFF3987C-0373-42D7-B38C-97D9E9952686}"/>
              </a:ext>
            </a:extLst>
          </p:cNvPr>
          <p:cNvSpPr>
            <a:spLocks noGrp="1"/>
          </p:cNvSpPr>
          <p:nvPr>
            <p:ph type="sldNum" sz="quarter" idx="12"/>
          </p:nvPr>
        </p:nvSpPr>
        <p:spPr/>
        <p:txBody>
          <a:bodyPr/>
          <a:lstStyle/>
          <a:p>
            <a:fld id="{86259416-0265-44F7-9041-5FD107C8E18F}" type="slidenum">
              <a:rPr lang="en-US" smtClean="0"/>
              <a:t>55</a:t>
            </a:fld>
            <a:endParaRPr lang="en-US"/>
          </a:p>
        </p:txBody>
      </p:sp>
    </p:spTree>
    <p:extLst>
      <p:ext uri="{BB962C8B-B14F-4D97-AF65-F5344CB8AC3E}">
        <p14:creationId xmlns:p14="http://schemas.microsoft.com/office/powerpoint/2010/main" val="1803903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Hardware Failure</a:t>
            </a:r>
          </a:p>
        </p:txBody>
      </p:sp>
      <p:sp>
        <p:nvSpPr>
          <p:cNvPr id="3" name="Content Placeholder 2"/>
          <p:cNvSpPr>
            <a:spLocks noGrp="1"/>
          </p:cNvSpPr>
          <p:nvPr>
            <p:ph idx="1"/>
          </p:nvPr>
        </p:nvSpPr>
        <p:spPr>
          <a:xfrm>
            <a:off x="609600" y="1600200"/>
            <a:ext cx="9144000" cy="4495800"/>
          </a:xfrm>
        </p:spPr>
        <p:txBody>
          <a:bodyPr/>
          <a:lstStyle/>
          <a:p>
            <a:r>
              <a:rPr lang="en-US" dirty="0"/>
              <a:t>Conventional wisdom: reliable life span of a hard drive is 3-5 years</a:t>
            </a:r>
          </a:p>
          <a:p>
            <a:r>
              <a:rPr lang="en-US" dirty="0"/>
              <a:t>At some point, you will inevitably lose something!</a:t>
            </a:r>
          </a:p>
          <a:p>
            <a:r>
              <a:rPr lang="en-US" dirty="0"/>
              <a:t>Depending on how you use the hard drive, SSD will usually outlast HDD</a:t>
            </a:r>
          </a:p>
          <a:p>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imgEffect>
                  </a14:imgLayer>
                </a14:imgProps>
              </a:ext>
            </a:extLst>
          </a:blip>
          <a:srcRect r="24210"/>
          <a:stretch/>
        </p:blipFill>
        <p:spPr>
          <a:xfrm>
            <a:off x="10261600" y="1597549"/>
            <a:ext cx="1844566" cy="1981200"/>
          </a:xfrm>
          <a:prstGeom prst="rect">
            <a:avLst/>
          </a:prstGeom>
        </p:spPr>
      </p:pic>
      <p:sp>
        <p:nvSpPr>
          <p:cNvPr id="6" name="Slide Number Placeholder 5">
            <a:extLst>
              <a:ext uri="{FF2B5EF4-FFF2-40B4-BE49-F238E27FC236}">
                <a16:creationId xmlns:a16="http://schemas.microsoft.com/office/drawing/2014/main" id="{C912A0FB-9663-4F05-8EC2-185E5C98903F}"/>
              </a:ext>
            </a:extLst>
          </p:cNvPr>
          <p:cNvSpPr>
            <a:spLocks noGrp="1"/>
          </p:cNvSpPr>
          <p:nvPr>
            <p:ph type="sldNum" sz="quarter" idx="12"/>
          </p:nvPr>
        </p:nvSpPr>
        <p:spPr/>
        <p:txBody>
          <a:bodyPr/>
          <a:lstStyle/>
          <a:p>
            <a:fld id="{86259416-0265-44F7-9041-5FD107C8E18F}" type="slidenum">
              <a:rPr lang="en-US" smtClean="0"/>
              <a:t>56</a:t>
            </a:fld>
            <a:endParaRPr lang="en-US"/>
          </a:p>
        </p:txBody>
      </p:sp>
    </p:spTree>
    <p:extLst>
      <p:ext uri="{BB962C8B-B14F-4D97-AF65-F5344CB8AC3E}">
        <p14:creationId xmlns:p14="http://schemas.microsoft.com/office/powerpoint/2010/main" val="4069504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p:cNvSpPr/>
          <p:nvPr/>
        </p:nvSpPr>
        <p:spPr>
          <a:xfrm>
            <a:off x="1323252" y="4915252"/>
            <a:ext cx="7772400" cy="1066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p:nvSpPr>
        <p:spPr>
          <a:xfrm>
            <a:off x="1323252" y="3312049"/>
            <a:ext cx="7772400" cy="160816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p:nvSpPr>
        <p:spPr>
          <a:xfrm>
            <a:off x="1323252" y="2172664"/>
            <a:ext cx="7772400" cy="1143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Threat: Physical Security</a:t>
            </a:r>
          </a:p>
        </p:txBody>
      </p:sp>
      <p:sp>
        <p:nvSpPr>
          <p:cNvPr id="2" name="Content Placeholder 1"/>
          <p:cNvSpPr>
            <a:spLocks noGrp="1"/>
          </p:cNvSpPr>
          <p:nvPr>
            <p:ph idx="1"/>
          </p:nvPr>
        </p:nvSpPr>
        <p:spPr/>
        <p:txBody>
          <a:bodyPr>
            <a:normAutofit fontScale="62500" lnSpcReduction="20000"/>
          </a:bodyPr>
          <a:lstStyle/>
          <a:p>
            <a:pPr marL="342900" lvl="1" indent="-342900">
              <a:buFont typeface="Arial" pitchFamily="34" charset="0"/>
              <a:buChar char="•"/>
            </a:pPr>
            <a:r>
              <a:rPr lang="en-US" sz="3200" dirty="0"/>
              <a:t>The security of the physical infrastructure and hardware against physical threats. </a:t>
            </a:r>
          </a:p>
          <a:p>
            <a:r>
              <a:rPr lang="en-US" dirty="0"/>
              <a:t>Threats:</a:t>
            </a:r>
            <a:endParaRPr lang="en-US" dirty="0">
              <a:solidFill>
                <a:schemeClr val="bg1">
                  <a:lumMod val="50000"/>
                </a:schemeClr>
              </a:solidFill>
            </a:endParaRPr>
          </a:p>
          <a:p>
            <a:pPr lvl="1"/>
            <a:r>
              <a:rPr lang="en-US" dirty="0">
                <a:solidFill>
                  <a:schemeClr val="tx1"/>
                </a:solidFill>
              </a:rPr>
              <a:t>Fire</a:t>
            </a:r>
          </a:p>
          <a:p>
            <a:pPr lvl="1"/>
            <a:r>
              <a:rPr lang="en-US" dirty="0">
                <a:solidFill>
                  <a:schemeClr val="tx1"/>
                </a:solidFill>
              </a:rPr>
              <a:t>Water	</a:t>
            </a:r>
          </a:p>
          <a:p>
            <a:pPr lvl="1"/>
            <a:r>
              <a:rPr lang="en-US" dirty="0">
                <a:solidFill>
                  <a:schemeClr val="tx1"/>
                </a:solidFill>
              </a:rPr>
              <a:t>Vibration and movement (earthquakes, landslides, explosions)</a:t>
            </a:r>
          </a:p>
          <a:p>
            <a:pPr lvl="1"/>
            <a:r>
              <a:rPr lang="en-US" dirty="0">
                <a:solidFill>
                  <a:schemeClr val="tx1"/>
                </a:solidFill>
              </a:rPr>
              <a:t>Severe weather (hurricanes, tornadoes, high winds, severe lightening, </a:t>
            </a:r>
            <a:r>
              <a:rPr lang="en-US" dirty="0" err="1">
                <a:solidFill>
                  <a:schemeClr val="tx1"/>
                </a:solidFill>
              </a:rPr>
              <a:t>etc</a:t>
            </a:r>
            <a:r>
              <a:rPr lang="en-US" dirty="0">
                <a:solidFill>
                  <a:schemeClr val="tx1"/>
                </a:solidFill>
              </a:rPr>
              <a:t>)</a:t>
            </a:r>
          </a:p>
          <a:p>
            <a:pPr marL="741363" lvl="1" indent="0">
              <a:buNone/>
            </a:pPr>
            <a:r>
              <a:rPr lang="en-US" dirty="0"/>
              <a:t>Electrostatic discharge</a:t>
            </a:r>
          </a:p>
          <a:p>
            <a:pPr marL="914400" lvl="2" indent="0">
              <a:buNone/>
            </a:pPr>
            <a:r>
              <a:rPr lang="en-US" dirty="0"/>
              <a:t>high humidity causes corrosion, low humidity causes ESD</a:t>
            </a:r>
          </a:p>
          <a:p>
            <a:pPr marL="741363" lvl="1" indent="0">
              <a:buNone/>
            </a:pPr>
            <a:r>
              <a:rPr lang="en-US" dirty="0"/>
              <a:t>Electrical noise (EMI and RFI interference) </a:t>
            </a:r>
          </a:p>
          <a:p>
            <a:pPr marL="741363" lvl="1" indent="0">
              <a:buNone/>
            </a:pPr>
            <a:r>
              <a:rPr lang="en-US" dirty="0"/>
              <a:t>Electrical anomalies (blackout, brownout, fault, spike, sag, surge, inrush)</a:t>
            </a:r>
          </a:p>
          <a:p>
            <a:pPr marL="741363" lvl="1" indent="0">
              <a:buNone/>
            </a:pPr>
            <a:r>
              <a:rPr lang="en-US" dirty="0"/>
              <a:t>Lightning strikes</a:t>
            </a:r>
          </a:p>
          <a:p>
            <a:pPr marL="741363" lvl="1" indent="0">
              <a:buNone/>
            </a:pPr>
            <a:r>
              <a:rPr lang="en-US" dirty="0"/>
              <a:t>Magnetic fields (Solar Flare)</a:t>
            </a:r>
          </a:p>
          <a:p>
            <a:pPr marL="741363" lvl="1" indent="0">
              <a:buNone/>
            </a:pPr>
            <a:r>
              <a:rPr lang="en-US" dirty="0"/>
              <a:t>Sabotage/terrorism/war/theft/vandalism</a:t>
            </a:r>
          </a:p>
          <a:p>
            <a:pPr marL="741363" lvl="1" indent="0">
              <a:buNone/>
            </a:pPr>
            <a:r>
              <a:rPr lang="en-US" dirty="0"/>
              <a:t>Equipment failure</a:t>
            </a:r>
          </a:p>
          <a:p>
            <a:pPr marL="741363" lvl="1" indent="0">
              <a:buNone/>
            </a:pPr>
            <a:r>
              <a:rPr lang="en-US" dirty="0"/>
              <a:t>Loss of communications and utilities</a:t>
            </a:r>
          </a:p>
          <a:p>
            <a:pPr marL="741363" lvl="1" indent="0">
              <a:buNone/>
            </a:pPr>
            <a:r>
              <a:rPr lang="en-US" dirty="0"/>
              <a:t>Personnel loss</a:t>
            </a:r>
          </a:p>
        </p:txBody>
      </p:sp>
      <p:sp>
        <p:nvSpPr>
          <p:cNvPr id="7" name="TextBox 6"/>
          <p:cNvSpPr txBox="1"/>
          <p:nvPr/>
        </p:nvSpPr>
        <p:spPr>
          <a:xfrm>
            <a:off x="9085348" y="2420998"/>
            <a:ext cx="1146468" cy="646331"/>
          </a:xfrm>
          <a:prstGeom prst="rect">
            <a:avLst/>
          </a:prstGeom>
          <a:noFill/>
        </p:spPr>
        <p:txBody>
          <a:bodyPr wrap="none" rtlCol="0">
            <a:spAutoFit/>
          </a:bodyPr>
          <a:lstStyle/>
          <a:p>
            <a:pPr algn="ctr"/>
            <a:r>
              <a:rPr lang="en-US" dirty="0">
                <a:solidFill>
                  <a:srgbClr val="000000"/>
                </a:solidFill>
              </a:rPr>
              <a:t>Natural</a:t>
            </a:r>
          </a:p>
          <a:p>
            <a:pPr algn="ctr"/>
            <a:r>
              <a:rPr lang="en-US" dirty="0">
                <a:solidFill>
                  <a:srgbClr val="000000"/>
                </a:solidFill>
              </a:rPr>
              <a:t>Elements</a:t>
            </a:r>
          </a:p>
        </p:txBody>
      </p:sp>
      <p:sp>
        <p:nvSpPr>
          <p:cNvPr id="8" name="TextBox 7"/>
          <p:cNvSpPr txBox="1"/>
          <p:nvPr/>
        </p:nvSpPr>
        <p:spPr>
          <a:xfrm>
            <a:off x="9102356" y="3931467"/>
            <a:ext cx="1120821" cy="369332"/>
          </a:xfrm>
          <a:prstGeom prst="rect">
            <a:avLst/>
          </a:prstGeom>
          <a:noFill/>
        </p:spPr>
        <p:txBody>
          <a:bodyPr wrap="none" rtlCol="0">
            <a:spAutoFit/>
          </a:bodyPr>
          <a:lstStyle/>
          <a:p>
            <a:pPr algn="ctr"/>
            <a:r>
              <a:rPr lang="en-US" dirty="0">
                <a:solidFill>
                  <a:srgbClr val="000000"/>
                </a:solidFill>
              </a:rPr>
              <a:t>Electrical</a:t>
            </a:r>
          </a:p>
        </p:txBody>
      </p:sp>
      <p:sp>
        <p:nvSpPr>
          <p:cNvPr id="9" name="TextBox 8"/>
          <p:cNvSpPr txBox="1"/>
          <p:nvPr/>
        </p:nvSpPr>
        <p:spPr>
          <a:xfrm>
            <a:off x="9307166" y="5263634"/>
            <a:ext cx="761747" cy="369332"/>
          </a:xfrm>
          <a:prstGeom prst="rect">
            <a:avLst/>
          </a:prstGeom>
          <a:noFill/>
        </p:spPr>
        <p:txBody>
          <a:bodyPr wrap="none" rtlCol="0">
            <a:spAutoFit/>
          </a:bodyPr>
          <a:lstStyle/>
          <a:p>
            <a:pPr algn="ctr"/>
            <a:r>
              <a:rPr lang="en-US" dirty="0">
                <a:solidFill>
                  <a:srgbClr val="000000"/>
                </a:solidFill>
              </a:rPr>
              <a:t>Other</a:t>
            </a:r>
          </a:p>
        </p:txBody>
      </p:sp>
      <p:sp>
        <p:nvSpPr>
          <p:cNvPr id="10" name="Slide Number Placeholder 9">
            <a:extLst>
              <a:ext uri="{FF2B5EF4-FFF2-40B4-BE49-F238E27FC236}">
                <a16:creationId xmlns:a16="http://schemas.microsoft.com/office/drawing/2014/main" id="{1695AA50-1520-4466-A587-DC9F4F327EAA}"/>
              </a:ext>
            </a:extLst>
          </p:cNvPr>
          <p:cNvSpPr>
            <a:spLocks noGrp="1"/>
          </p:cNvSpPr>
          <p:nvPr>
            <p:ph type="sldNum" sz="quarter" idx="12"/>
          </p:nvPr>
        </p:nvSpPr>
        <p:spPr/>
        <p:txBody>
          <a:bodyPr/>
          <a:lstStyle/>
          <a:p>
            <a:fld id="{86259416-0265-44F7-9041-5FD107C8E18F}" type="slidenum">
              <a:rPr lang="en-US" smtClean="0"/>
              <a:t>57</a:t>
            </a:fld>
            <a:endParaRPr lang="en-US"/>
          </a:p>
        </p:txBody>
      </p:sp>
    </p:spTree>
    <p:extLst>
      <p:ext uri="{BB962C8B-B14F-4D97-AF65-F5344CB8AC3E}">
        <p14:creationId xmlns:p14="http://schemas.microsoft.com/office/powerpoint/2010/main" val="282076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Security</a:t>
            </a:r>
          </a:p>
        </p:txBody>
      </p:sp>
      <p:sp>
        <p:nvSpPr>
          <p:cNvPr id="3" name="Content Placeholder 2"/>
          <p:cNvSpPr>
            <a:spLocks noGrp="1"/>
          </p:cNvSpPr>
          <p:nvPr>
            <p:ph idx="1"/>
          </p:nvPr>
        </p:nvSpPr>
        <p:spPr>
          <a:xfrm>
            <a:off x="1685581" y="1217442"/>
            <a:ext cx="8229600" cy="838200"/>
          </a:xfrm>
        </p:spPr>
        <p:txBody>
          <a:bodyPr>
            <a:normAutofit/>
          </a:bodyPr>
          <a:lstStyle/>
          <a:p>
            <a:r>
              <a:rPr lang="en-US" dirty="0"/>
              <a:t>Data center tiers</a:t>
            </a:r>
          </a:p>
        </p:txBody>
      </p:sp>
      <p:graphicFrame>
        <p:nvGraphicFramePr>
          <p:cNvPr id="4" name="Table 3"/>
          <p:cNvGraphicFramePr>
            <a:graphicFrameLocks noGrp="1"/>
          </p:cNvGraphicFramePr>
          <p:nvPr/>
        </p:nvGraphicFramePr>
        <p:xfrm>
          <a:off x="627962" y="1798157"/>
          <a:ext cx="9296400" cy="4783928"/>
        </p:xfrm>
        <a:graphic>
          <a:graphicData uri="http://schemas.openxmlformats.org/drawingml/2006/table">
            <a:tbl>
              <a:tblPr/>
              <a:tblGrid>
                <a:gridCol w="729129">
                  <a:extLst>
                    <a:ext uri="{9D8B030D-6E8A-4147-A177-3AD203B41FA5}">
                      <a16:colId xmlns:a16="http://schemas.microsoft.com/office/drawing/2014/main" val="20000"/>
                    </a:ext>
                  </a:extLst>
                </a:gridCol>
                <a:gridCol w="8567271">
                  <a:extLst>
                    <a:ext uri="{9D8B030D-6E8A-4147-A177-3AD203B41FA5}">
                      <a16:colId xmlns:a16="http://schemas.microsoft.com/office/drawing/2014/main" val="20001"/>
                    </a:ext>
                  </a:extLst>
                </a:gridCol>
              </a:tblGrid>
              <a:tr h="320173">
                <a:tc>
                  <a:txBody>
                    <a:bodyPr/>
                    <a:lstStyle/>
                    <a:p>
                      <a:pPr algn="ctr"/>
                      <a:r>
                        <a:rPr lang="en-US" sz="1600" dirty="0">
                          <a:solidFill>
                            <a:schemeClr val="bg2"/>
                          </a:solidFill>
                          <a:effectLst/>
                        </a:rPr>
                        <a:t>Tier</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600" dirty="0">
                          <a:solidFill>
                            <a:schemeClr val="bg2"/>
                          </a:solidFill>
                          <a:effectLst/>
                        </a:rPr>
                        <a:t>Requirements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1100717">
                <a:tc>
                  <a:txBody>
                    <a:bodyPr/>
                    <a:lstStyle/>
                    <a:p>
                      <a:r>
                        <a:rPr lang="en-US" sz="1600" dirty="0">
                          <a:solidFill>
                            <a:schemeClr val="bg2"/>
                          </a:solidFill>
                          <a:effectLst/>
                        </a:rPr>
                        <a:t>1</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marL="285750" indent="-285750" algn="l">
                        <a:buFont typeface="Arial" pitchFamily="34" charset="0"/>
                        <a:buChar char="•"/>
                      </a:pPr>
                      <a:r>
                        <a:rPr lang="en-US" sz="1600" dirty="0">
                          <a:solidFill>
                            <a:schemeClr val="bg2"/>
                          </a:solidFill>
                          <a:effectLst/>
                        </a:rPr>
                        <a:t>Single non-redundant distribution path serving the IT equipment</a:t>
                      </a:r>
                    </a:p>
                    <a:p>
                      <a:pPr marL="285750" indent="-285750" algn="l">
                        <a:buFont typeface="Arial" pitchFamily="34" charset="0"/>
                        <a:buChar char="•"/>
                      </a:pPr>
                      <a:r>
                        <a:rPr lang="en-US" sz="1600" dirty="0">
                          <a:solidFill>
                            <a:schemeClr val="bg2"/>
                          </a:solidFill>
                          <a:effectLst/>
                        </a:rPr>
                        <a:t>Non-redundant capacity components</a:t>
                      </a:r>
                    </a:p>
                    <a:p>
                      <a:pPr marL="285750" indent="-285750" algn="l">
                        <a:buFont typeface="Arial" pitchFamily="34" charset="0"/>
                        <a:buChar char="•"/>
                      </a:pPr>
                      <a:r>
                        <a:rPr lang="en-US" sz="1600" dirty="0">
                          <a:solidFill>
                            <a:schemeClr val="bg2"/>
                          </a:solidFill>
                          <a:effectLst/>
                        </a:rPr>
                        <a:t>Basic site infrastructure guaranteeing </a:t>
                      </a:r>
                      <a:r>
                        <a:rPr lang="en-US" sz="1600" b="1" dirty="0">
                          <a:solidFill>
                            <a:schemeClr val="bg2"/>
                          </a:solidFill>
                          <a:effectLst/>
                        </a:rPr>
                        <a:t>99.671%</a:t>
                      </a:r>
                      <a:r>
                        <a:rPr lang="en-US" sz="1600" dirty="0">
                          <a:solidFill>
                            <a:schemeClr val="bg2"/>
                          </a:solidFill>
                          <a:effectLst/>
                        </a:rPr>
                        <a:t> availability </a:t>
                      </a:r>
                      <a:r>
                        <a:rPr lang="en-US" sz="1600" i="1" dirty="0">
                          <a:solidFill>
                            <a:schemeClr val="bg2"/>
                          </a:solidFill>
                          <a:effectLst/>
                        </a:rPr>
                        <a:t>(</a:t>
                      </a:r>
                      <a:r>
                        <a:rPr lang="en-US" sz="1600" b="1" i="1" dirty="0">
                          <a:solidFill>
                            <a:schemeClr val="bg2"/>
                          </a:solidFill>
                          <a:effectLst/>
                        </a:rPr>
                        <a:t>could be down 29 hours per year</a:t>
                      </a:r>
                      <a:r>
                        <a:rPr lang="en-US" sz="1600" i="1" dirty="0">
                          <a:solidFill>
                            <a:schemeClr val="bg2"/>
                          </a:solidFill>
                          <a:effectLst/>
                        </a:rPr>
                        <a: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41242">
                <a:tc>
                  <a:txBody>
                    <a:bodyPr/>
                    <a:lstStyle/>
                    <a:p>
                      <a:r>
                        <a:rPr lang="en-US" sz="1600" dirty="0">
                          <a:solidFill>
                            <a:schemeClr val="bg2"/>
                          </a:solidFill>
                          <a:effectLst/>
                        </a:rPr>
                        <a:t>2</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marL="285750" indent="-285750" algn="l">
                        <a:buFont typeface="Arial" pitchFamily="34" charset="0"/>
                        <a:buChar char="•"/>
                      </a:pPr>
                      <a:r>
                        <a:rPr lang="en-US" sz="1600" dirty="0">
                          <a:solidFill>
                            <a:schemeClr val="bg2"/>
                          </a:solidFill>
                          <a:effectLst/>
                        </a:rPr>
                        <a:t>Meets or exceeds all Tier 1 requirements</a:t>
                      </a:r>
                    </a:p>
                    <a:p>
                      <a:pPr marL="285750" indent="-285750" algn="l">
                        <a:buFont typeface="Arial" pitchFamily="34" charset="0"/>
                        <a:buChar char="•"/>
                      </a:pPr>
                      <a:r>
                        <a:rPr lang="en-US" sz="1600" dirty="0">
                          <a:solidFill>
                            <a:schemeClr val="bg2"/>
                          </a:solidFill>
                          <a:effectLst/>
                        </a:rPr>
                        <a:t>Redundant site infrastructure capacity components guaranteeing </a:t>
                      </a:r>
                      <a:r>
                        <a:rPr lang="en-US" sz="1600" b="1" dirty="0">
                          <a:solidFill>
                            <a:schemeClr val="bg2"/>
                          </a:solidFill>
                          <a:effectLst/>
                        </a:rPr>
                        <a:t>99.741%</a:t>
                      </a:r>
                      <a:r>
                        <a:rPr lang="en-US" sz="1600" dirty="0">
                          <a:solidFill>
                            <a:schemeClr val="bg2"/>
                          </a:solidFill>
                          <a:effectLst/>
                        </a:rPr>
                        <a:t> availability</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60898">
                <a:tc>
                  <a:txBody>
                    <a:bodyPr/>
                    <a:lstStyle/>
                    <a:p>
                      <a:r>
                        <a:rPr lang="en-US" sz="1600" dirty="0">
                          <a:solidFill>
                            <a:schemeClr val="bg2"/>
                          </a:solidFill>
                          <a:effectLst/>
                        </a:rPr>
                        <a:t>3</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marL="285750" indent="-285750" algn="l">
                        <a:buFont typeface="Arial" pitchFamily="34" charset="0"/>
                        <a:buChar char="•"/>
                      </a:pPr>
                      <a:r>
                        <a:rPr lang="en-US" sz="1600" dirty="0">
                          <a:solidFill>
                            <a:schemeClr val="bg2"/>
                          </a:solidFill>
                          <a:effectLst/>
                        </a:rPr>
                        <a:t>Meets or exceeds all Tier 1 and Tier 2 requirements</a:t>
                      </a:r>
                    </a:p>
                    <a:p>
                      <a:pPr marL="285750" indent="-285750" algn="l">
                        <a:buFont typeface="Arial" pitchFamily="34" charset="0"/>
                        <a:buChar char="•"/>
                      </a:pPr>
                      <a:r>
                        <a:rPr lang="en-US" sz="1600" dirty="0">
                          <a:solidFill>
                            <a:schemeClr val="bg2"/>
                          </a:solidFill>
                          <a:effectLst/>
                        </a:rPr>
                        <a:t>Multiple independent distribution paths serving the IT equipment</a:t>
                      </a:r>
                    </a:p>
                    <a:p>
                      <a:pPr marL="285750" indent="-285750" algn="l">
                        <a:buFont typeface="Arial" pitchFamily="34" charset="0"/>
                        <a:buChar char="•"/>
                      </a:pPr>
                      <a:r>
                        <a:rPr lang="en-US" sz="1600" dirty="0">
                          <a:solidFill>
                            <a:schemeClr val="bg2"/>
                          </a:solidFill>
                          <a:effectLst/>
                        </a:rPr>
                        <a:t>All IT equipment must be dual-powered and fully compatible with the topology of a site's architecture</a:t>
                      </a:r>
                    </a:p>
                    <a:p>
                      <a:pPr marL="285750" indent="-285750" algn="l">
                        <a:buFont typeface="Arial" pitchFamily="34" charset="0"/>
                        <a:buChar char="•"/>
                      </a:pPr>
                      <a:r>
                        <a:rPr lang="en-US" sz="1600" dirty="0">
                          <a:solidFill>
                            <a:schemeClr val="bg2"/>
                          </a:solidFill>
                          <a:effectLst/>
                        </a:rPr>
                        <a:t>Concurrently maintainable site infrastructure guaranteeing </a:t>
                      </a:r>
                      <a:r>
                        <a:rPr lang="en-US" sz="1600" b="1" dirty="0">
                          <a:solidFill>
                            <a:schemeClr val="bg2"/>
                          </a:solidFill>
                          <a:effectLst/>
                        </a:rPr>
                        <a:t>99.982%</a:t>
                      </a:r>
                      <a:r>
                        <a:rPr lang="en-US" sz="1600" dirty="0">
                          <a:solidFill>
                            <a:schemeClr val="bg2"/>
                          </a:solidFill>
                          <a:effectLst/>
                        </a:rPr>
                        <a:t> availability</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60898">
                <a:tc>
                  <a:txBody>
                    <a:bodyPr/>
                    <a:lstStyle/>
                    <a:p>
                      <a:r>
                        <a:rPr lang="en-US" sz="1600" dirty="0">
                          <a:solidFill>
                            <a:schemeClr val="bg2"/>
                          </a:solidFill>
                          <a:effectLst/>
                        </a:rPr>
                        <a:t>4</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marL="285750" indent="-285750" algn="l">
                        <a:buFont typeface="Arial" pitchFamily="34" charset="0"/>
                        <a:buChar char="•"/>
                      </a:pPr>
                      <a:r>
                        <a:rPr lang="en-US" sz="1600" dirty="0">
                          <a:solidFill>
                            <a:schemeClr val="bg2"/>
                          </a:solidFill>
                          <a:effectLst/>
                        </a:rPr>
                        <a:t>Meets or exceeds all Tier 1, Tier 2 and Tier 3 requirements</a:t>
                      </a:r>
                    </a:p>
                    <a:p>
                      <a:pPr marL="285750" indent="-285750" algn="l">
                        <a:buFont typeface="Arial" pitchFamily="34" charset="0"/>
                        <a:buChar char="•"/>
                      </a:pPr>
                      <a:r>
                        <a:rPr lang="en-US" sz="1600" dirty="0">
                          <a:solidFill>
                            <a:schemeClr val="bg2"/>
                          </a:solidFill>
                          <a:effectLst/>
                        </a:rPr>
                        <a:t>All cooling equipment is independently dual-powered, including chillers and heating, ventilating and air-conditioning (HVAC) systems</a:t>
                      </a:r>
                    </a:p>
                    <a:p>
                      <a:pPr marL="285750" indent="-285750" algn="l">
                        <a:buFont typeface="Arial" pitchFamily="34" charset="0"/>
                        <a:buChar char="•"/>
                      </a:pPr>
                      <a:r>
                        <a:rPr lang="en-US" sz="1600" dirty="0">
                          <a:solidFill>
                            <a:schemeClr val="bg2"/>
                          </a:solidFill>
                          <a:effectLst/>
                        </a:rPr>
                        <a:t>Fault-tolerant site infrastructure with electrical power storage and distribution facilities guaranteeing </a:t>
                      </a:r>
                      <a:r>
                        <a:rPr lang="en-US" sz="1600" b="1" dirty="0">
                          <a:solidFill>
                            <a:schemeClr val="bg2"/>
                          </a:solidFill>
                          <a:effectLst/>
                        </a:rPr>
                        <a:t>99.995%</a:t>
                      </a:r>
                      <a:r>
                        <a:rPr lang="en-US" sz="1600" dirty="0">
                          <a:solidFill>
                            <a:schemeClr val="bg2"/>
                          </a:solidFill>
                          <a:effectLst/>
                        </a:rPr>
                        <a:t> availability  </a:t>
                      </a:r>
                      <a:r>
                        <a:rPr lang="en-US" sz="1600" i="1" dirty="0">
                          <a:solidFill>
                            <a:schemeClr val="bg2"/>
                          </a:solidFill>
                          <a:effectLst/>
                        </a:rPr>
                        <a:t>(</a:t>
                      </a:r>
                      <a:r>
                        <a:rPr lang="en-US" sz="1600" b="1" i="1" dirty="0">
                          <a:solidFill>
                            <a:schemeClr val="bg2"/>
                          </a:solidFill>
                          <a:effectLst/>
                        </a:rPr>
                        <a:t>could be down 27 minutes per year</a:t>
                      </a:r>
                      <a:r>
                        <a:rPr lang="en-US" sz="1600" i="1" dirty="0">
                          <a:solidFill>
                            <a:schemeClr val="bg2"/>
                          </a:solidFill>
                          <a:effectLst/>
                        </a:rPr>
                        <a: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5" name="Rectangle 4"/>
          <p:cNvSpPr/>
          <p:nvPr/>
        </p:nvSpPr>
        <p:spPr>
          <a:xfrm>
            <a:off x="2133600" y="6609505"/>
            <a:ext cx="6400800" cy="215444"/>
          </a:xfrm>
          <a:prstGeom prst="rect">
            <a:avLst/>
          </a:prstGeom>
        </p:spPr>
        <p:txBody>
          <a:bodyPr wrap="square">
            <a:spAutoFit/>
          </a:bodyPr>
          <a:lstStyle/>
          <a:p>
            <a:r>
              <a:rPr lang="en-US" sz="800" dirty="0">
                <a:solidFill>
                  <a:schemeClr val="bg1">
                    <a:lumMod val="75000"/>
                  </a:schemeClr>
                </a:solidFill>
              </a:rPr>
              <a:t>http://en.wikipedia.org/wiki/Data_center#Data_center_tiers</a:t>
            </a:r>
          </a:p>
        </p:txBody>
      </p:sp>
      <p:sp>
        <p:nvSpPr>
          <p:cNvPr id="6" name="Slide Number Placeholder 5">
            <a:extLst>
              <a:ext uri="{FF2B5EF4-FFF2-40B4-BE49-F238E27FC236}">
                <a16:creationId xmlns:a16="http://schemas.microsoft.com/office/drawing/2014/main" id="{BCC1B569-8B83-4DD5-8A1F-526FBDED2325}"/>
              </a:ext>
            </a:extLst>
          </p:cNvPr>
          <p:cNvSpPr>
            <a:spLocks noGrp="1"/>
          </p:cNvSpPr>
          <p:nvPr>
            <p:ph type="sldNum" sz="quarter" idx="12"/>
          </p:nvPr>
        </p:nvSpPr>
        <p:spPr/>
        <p:txBody>
          <a:bodyPr/>
          <a:lstStyle/>
          <a:p>
            <a:fld id="{86259416-0265-44F7-9041-5FD107C8E18F}" type="slidenum">
              <a:rPr lang="en-US" smtClean="0"/>
              <a:t>58</a:t>
            </a:fld>
            <a:endParaRPr lang="en-US"/>
          </a:p>
        </p:txBody>
      </p:sp>
    </p:spTree>
    <p:extLst>
      <p:ext uri="{BB962C8B-B14F-4D97-AF65-F5344CB8AC3E}">
        <p14:creationId xmlns:p14="http://schemas.microsoft.com/office/powerpoint/2010/main" val="76382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k4icy.com/Moron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96" y="3124200"/>
            <a:ext cx="9344320" cy="37377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sc.byu.edu/sites/default/files/tchg-pix.nfo-o-19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6685" y="3124200"/>
            <a:ext cx="2875315"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864" y="-12569"/>
            <a:ext cx="12179136" cy="3170099"/>
          </a:xfrm>
          <a:prstGeom prst="rect">
            <a:avLst/>
          </a:prstGeom>
          <a:solidFill>
            <a:schemeClr val="tx1"/>
          </a:solidFill>
        </p:spPr>
        <p:txBody>
          <a:bodyPr wrap="square">
            <a:spAutoFit/>
          </a:bodyPr>
          <a:lstStyle/>
          <a:p>
            <a:pPr fontAlgn="base"/>
            <a:r>
              <a:rPr lang="en-US" sz="2000" dirty="0">
                <a:solidFill>
                  <a:srgbClr val="0091BC"/>
                </a:solidFill>
                <a:latin typeface="Palatino"/>
              </a:rPr>
              <a:t> </a:t>
            </a:r>
            <a:r>
              <a:rPr lang="en-US" sz="2000" b="1" dirty="0">
                <a:solidFill>
                  <a:srgbClr val="333333"/>
                </a:solidFill>
                <a:latin typeface="Palatino"/>
              </a:rPr>
              <a:t>7 </a:t>
            </a:r>
            <a:r>
              <a:rPr lang="en-US" sz="2000" dirty="0">
                <a:solidFill>
                  <a:srgbClr val="333333"/>
                </a:solidFill>
                <a:latin typeface="Palatino"/>
              </a:rPr>
              <a:t>Now it came to pass that while </a:t>
            </a:r>
            <a:r>
              <a:rPr lang="en-US" sz="2000" dirty="0" err="1">
                <a:solidFill>
                  <a:srgbClr val="333333"/>
                </a:solidFill>
                <a:latin typeface="Palatino"/>
              </a:rPr>
              <a:t>Amalickiah</a:t>
            </a:r>
            <a:r>
              <a:rPr lang="en-US" sz="2000" dirty="0">
                <a:solidFill>
                  <a:srgbClr val="333333"/>
                </a:solidFill>
                <a:latin typeface="Palatino"/>
              </a:rPr>
              <a:t> had thus been obtaining power by fraud and deceit, </a:t>
            </a:r>
            <a:r>
              <a:rPr lang="en-US" sz="2000" dirty="0" err="1">
                <a:solidFill>
                  <a:srgbClr val="333333"/>
                </a:solidFill>
                <a:latin typeface="Palatino"/>
              </a:rPr>
              <a:t>Moroni</a:t>
            </a:r>
            <a:r>
              <a:rPr lang="en-US" sz="2000" dirty="0">
                <a:solidFill>
                  <a:srgbClr val="333333"/>
                </a:solidFill>
                <a:latin typeface="Palatino"/>
              </a:rPr>
              <a:t>, on the other hand, had been preparing the minds of the people to be faithful unto the Lord their God.</a:t>
            </a:r>
          </a:p>
          <a:p>
            <a:pPr fontAlgn="base"/>
            <a:r>
              <a:rPr lang="en-US" sz="2000" dirty="0">
                <a:solidFill>
                  <a:srgbClr val="0091BC"/>
                </a:solidFill>
                <a:latin typeface="Palatino"/>
              </a:rPr>
              <a:t> </a:t>
            </a:r>
            <a:r>
              <a:rPr lang="en-US" sz="2000" b="1" dirty="0">
                <a:solidFill>
                  <a:srgbClr val="333333"/>
                </a:solidFill>
                <a:latin typeface="Palatino"/>
              </a:rPr>
              <a:t>8 </a:t>
            </a:r>
            <a:r>
              <a:rPr lang="en-US" sz="2000" dirty="0">
                <a:solidFill>
                  <a:srgbClr val="333333"/>
                </a:solidFill>
                <a:latin typeface="Palatino"/>
              </a:rPr>
              <a:t>Yea, he had been strengthening the armies of the </a:t>
            </a:r>
            <a:r>
              <a:rPr lang="en-US" sz="2000" dirty="0" err="1">
                <a:solidFill>
                  <a:srgbClr val="333333"/>
                </a:solidFill>
                <a:latin typeface="Palatino"/>
              </a:rPr>
              <a:t>Nephites</a:t>
            </a:r>
            <a:r>
              <a:rPr lang="en-US" sz="2000" dirty="0">
                <a:solidFill>
                  <a:srgbClr val="333333"/>
                </a:solidFill>
                <a:latin typeface="Palatino"/>
              </a:rPr>
              <a:t>, and erecting small forts, or places of resort; throwing up banks of earth round about to enclose his armies, and also building walls of stone to encircle them about, round about their cities and the borders of their lands; yea, all round about the land.</a:t>
            </a:r>
          </a:p>
          <a:p>
            <a:pPr fontAlgn="base"/>
            <a:r>
              <a:rPr lang="en-US" sz="2000" dirty="0">
                <a:solidFill>
                  <a:srgbClr val="0091BC"/>
                </a:solidFill>
                <a:latin typeface="Palatino"/>
              </a:rPr>
              <a:t> </a:t>
            </a:r>
            <a:r>
              <a:rPr lang="en-US" sz="2000" b="1" dirty="0">
                <a:solidFill>
                  <a:srgbClr val="333333"/>
                </a:solidFill>
                <a:latin typeface="Palatino"/>
              </a:rPr>
              <a:t>9 </a:t>
            </a:r>
            <a:r>
              <a:rPr lang="en-US" sz="2000" dirty="0">
                <a:solidFill>
                  <a:srgbClr val="333333"/>
                </a:solidFill>
                <a:latin typeface="Palatino"/>
              </a:rPr>
              <a:t>And in their weakest fortifications he did place the greater number of men; and thus he did fortify and strengthen the land which was possessed by the </a:t>
            </a:r>
            <a:r>
              <a:rPr lang="en-US" sz="2000" dirty="0" err="1">
                <a:solidFill>
                  <a:srgbClr val="333333"/>
                </a:solidFill>
                <a:latin typeface="Palatino"/>
              </a:rPr>
              <a:t>Nephites</a:t>
            </a:r>
            <a:r>
              <a:rPr lang="en-US" sz="2000" dirty="0">
                <a:solidFill>
                  <a:srgbClr val="333333"/>
                </a:solidFill>
                <a:latin typeface="Palatino"/>
              </a:rPr>
              <a:t>.</a:t>
            </a:r>
          </a:p>
          <a:p>
            <a:pPr fontAlgn="base"/>
            <a:r>
              <a:rPr lang="en-US" sz="2000" dirty="0">
                <a:solidFill>
                  <a:srgbClr val="0091BC"/>
                </a:solidFill>
                <a:latin typeface="Palatino"/>
              </a:rPr>
              <a:t> </a:t>
            </a:r>
            <a:r>
              <a:rPr lang="en-US" sz="2000" b="1" dirty="0">
                <a:solidFill>
                  <a:srgbClr val="333333"/>
                </a:solidFill>
                <a:latin typeface="Palatino"/>
              </a:rPr>
              <a:t>10 </a:t>
            </a:r>
            <a:r>
              <a:rPr lang="en-US" sz="2000" dirty="0">
                <a:solidFill>
                  <a:srgbClr val="333333"/>
                </a:solidFill>
                <a:latin typeface="Palatino"/>
              </a:rPr>
              <a:t>And thus he was preparing to support their liberty, their lands, their wives, and their children, and their peace, and that they might live unto the Lord their God, and that they might maintain that which was called by their enemies the cause of Christians.</a:t>
            </a:r>
            <a:endParaRPr lang="en-US" sz="2000" b="0" i="0" dirty="0">
              <a:solidFill>
                <a:srgbClr val="333333"/>
              </a:solidFill>
              <a:effectLst/>
              <a:latin typeface="Palatino"/>
            </a:endParaRPr>
          </a:p>
        </p:txBody>
      </p:sp>
      <p:sp>
        <p:nvSpPr>
          <p:cNvPr id="7" name="TextBox 6"/>
          <p:cNvSpPr txBox="1"/>
          <p:nvPr/>
        </p:nvSpPr>
        <p:spPr>
          <a:xfrm>
            <a:off x="10896600" y="2750940"/>
            <a:ext cx="1167307" cy="400110"/>
          </a:xfrm>
          <a:prstGeom prst="rect">
            <a:avLst/>
          </a:prstGeom>
          <a:noFill/>
        </p:spPr>
        <p:txBody>
          <a:bodyPr wrap="none" rtlCol="0">
            <a:spAutoFit/>
          </a:bodyPr>
          <a:lstStyle/>
          <a:p>
            <a:r>
              <a:rPr lang="en-US" sz="2000" b="1" dirty="0">
                <a:solidFill>
                  <a:srgbClr val="000000"/>
                </a:solidFill>
              </a:rPr>
              <a:t>Alma 48</a:t>
            </a:r>
          </a:p>
        </p:txBody>
      </p:sp>
      <p:sp>
        <p:nvSpPr>
          <p:cNvPr id="2" name="Slide Number Placeholder 1">
            <a:extLst>
              <a:ext uri="{FF2B5EF4-FFF2-40B4-BE49-F238E27FC236}">
                <a16:creationId xmlns:a16="http://schemas.microsoft.com/office/drawing/2014/main" id="{BC8A9904-CF77-44AC-9D44-2FB3074B40B8}"/>
              </a:ext>
            </a:extLst>
          </p:cNvPr>
          <p:cNvSpPr>
            <a:spLocks noGrp="1"/>
          </p:cNvSpPr>
          <p:nvPr>
            <p:ph type="sldNum" sz="quarter" idx="12"/>
          </p:nvPr>
        </p:nvSpPr>
        <p:spPr/>
        <p:txBody>
          <a:bodyPr/>
          <a:lstStyle/>
          <a:p>
            <a:fld id="{86259416-0265-44F7-9041-5FD107C8E18F}" type="slidenum">
              <a:rPr lang="en-US" smtClean="0"/>
              <a:t>59</a:t>
            </a:fld>
            <a:endParaRPr lang="en-US"/>
          </a:p>
        </p:txBody>
      </p:sp>
    </p:spTree>
    <p:extLst>
      <p:ext uri="{BB962C8B-B14F-4D97-AF65-F5344CB8AC3E}">
        <p14:creationId xmlns:p14="http://schemas.microsoft.com/office/powerpoint/2010/main" val="161822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2F02-E6B8-4950-B3CB-2FDA575F361D}"/>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9983BE0C-C38C-4EE6-B955-7A48CD12ED6F}"/>
              </a:ext>
            </a:extLst>
          </p:cNvPr>
          <p:cNvSpPr>
            <a:spLocks noGrp="1"/>
          </p:cNvSpPr>
          <p:nvPr>
            <p:ph idx="1"/>
          </p:nvPr>
        </p:nvSpPr>
        <p:spPr>
          <a:xfrm>
            <a:off x="677334" y="1524001"/>
            <a:ext cx="8596668" cy="4517362"/>
          </a:xfrm>
        </p:spPr>
        <p:txBody>
          <a:bodyPr>
            <a:normAutofit/>
          </a:bodyPr>
          <a:lstStyle/>
          <a:p>
            <a:r>
              <a:rPr lang="en-US" sz="3600" dirty="0"/>
              <a:t>Internet Speed Test</a:t>
            </a:r>
          </a:p>
        </p:txBody>
      </p:sp>
    </p:spTree>
    <p:extLst>
      <p:ext uri="{BB962C8B-B14F-4D97-AF65-F5344CB8AC3E}">
        <p14:creationId xmlns:p14="http://schemas.microsoft.com/office/powerpoint/2010/main" val="2172149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Yourself</a:t>
            </a:r>
          </a:p>
        </p:txBody>
      </p:sp>
      <p:sp>
        <p:nvSpPr>
          <p:cNvPr id="3" name="Content Placeholder 2"/>
          <p:cNvSpPr>
            <a:spLocks noGrp="1"/>
          </p:cNvSpPr>
          <p:nvPr>
            <p:ph idx="1"/>
          </p:nvPr>
        </p:nvSpPr>
        <p:spPr/>
        <p:txBody>
          <a:bodyPr/>
          <a:lstStyle/>
          <a:p>
            <a:r>
              <a:rPr lang="en-US" dirty="0"/>
              <a:t>Redundancy (i.e., backup)</a:t>
            </a:r>
          </a:p>
          <a:p>
            <a:r>
              <a:rPr lang="en-US" dirty="0"/>
              <a:t>Considerations:</a:t>
            </a:r>
          </a:p>
          <a:p>
            <a:pPr lvl="1"/>
            <a:r>
              <a:rPr lang="en-US" dirty="0"/>
              <a:t>Where to back up your data (onsite vs. offsite)</a:t>
            </a:r>
          </a:p>
          <a:p>
            <a:pPr lvl="1"/>
            <a:r>
              <a:rPr lang="en-US" dirty="0"/>
              <a:t>How frequently to backup your data (timed vs. continuous)</a:t>
            </a:r>
          </a:p>
          <a:p>
            <a:pPr lvl="1"/>
            <a:r>
              <a:rPr lang="en-US" dirty="0"/>
              <a:t>Version control</a:t>
            </a:r>
          </a:p>
          <a:p>
            <a:pPr lvl="1"/>
            <a:r>
              <a:rPr lang="en-US" dirty="0"/>
              <a:t>What data to backup (entire system vs. selected files)</a:t>
            </a:r>
          </a:p>
          <a:p>
            <a:pPr lvl="1"/>
            <a:r>
              <a:rPr lang="en-US" dirty="0"/>
              <a:t>How do you secure your data</a:t>
            </a:r>
          </a:p>
          <a:p>
            <a:pPr lvl="1"/>
            <a:endParaRPr lang="en-US" dirty="0"/>
          </a:p>
        </p:txBody>
      </p:sp>
      <p:pic>
        <p:nvPicPr>
          <p:cNvPr id="2050" name="Picture 2" descr="http://www.graytechnical.com/wp-content/uploads/2016/02/google-drive-io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52400"/>
            <a:ext cx="2514600" cy="214579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76ADD65-178C-466C-8058-61F9F07C2860}"/>
              </a:ext>
            </a:extLst>
          </p:cNvPr>
          <p:cNvSpPr>
            <a:spLocks noGrp="1"/>
          </p:cNvSpPr>
          <p:nvPr>
            <p:ph type="sldNum" sz="quarter" idx="12"/>
          </p:nvPr>
        </p:nvSpPr>
        <p:spPr/>
        <p:txBody>
          <a:bodyPr/>
          <a:lstStyle/>
          <a:p>
            <a:fld id="{86259416-0265-44F7-9041-5FD107C8E18F}" type="slidenum">
              <a:rPr lang="en-US" smtClean="0"/>
              <a:t>60</a:t>
            </a:fld>
            <a:endParaRPr lang="en-US"/>
          </a:p>
        </p:txBody>
      </p:sp>
    </p:spTree>
    <p:extLst>
      <p:ext uri="{BB962C8B-B14F-4D97-AF65-F5344CB8AC3E}">
        <p14:creationId xmlns:p14="http://schemas.microsoft.com/office/powerpoint/2010/main" val="32274083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Malware</a:t>
            </a:r>
          </a:p>
        </p:txBody>
      </p:sp>
      <p:sp>
        <p:nvSpPr>
          <p:cNvPr id="3" name="Content Placeholder 2"/>
          <p:cNvSpPr>
            <a:spLocks noGrp="1"/>
          </p:cNvSpPr>
          <p:nvPr>
            <p:ph idx="1"/>
          </p:nvPr>
        </p:nvSpPr>
        <p:spPr/>
        <p:txBody>
          <a:bodyPr/>
          <a:lstStyle/>
          <a:p>
            <a:pPr marL="0" indent="0">
              <a:buNone/>
            </a:pPr>
            <a:r>
              <a:rPr lang="en-US" dirty="0"/>
              <a:t>A malicious program that may… </a:t>
            </a:r>
          </a:p>
          <a:p>
            <a:r>
              <a:rPr lang="en-US" dirty="0"/>
              <a:t>Occupy the resources of your computer</a:t>
            </a:r>
          </a:p>
          <a:p>
            <a:pPr lvl="1"/>
            <a:r>
              <a:rPr lang="en-US" dirty="0"/>
              <a:t>Making it slow or nonresponsive</a:t>
            </a:r>
          </a:p>
          <a:p>
            <a:pPr lvl="1"/>
            <a:r>
              <a:rPr lang="en-US" dirty="0"/>
              <a:t>Cause damage to your computer</a:t>
            </a:r>
          </a:p>
          <a:p>
            <a:r>
              <a:rPr lang="en-US" dirty="0"/>
              <a:t>Take control of your computer</a:t>
            </a:r>
          </a:p>
          <a:p>
            <a:r>
              <a:rPr lang="en-US" dirty="0"/>
              <a:t>Steal info from your computer</a:t>
            </a:r>
          </a:p>
        </p:txBody>
      </p:sp>
      <p:sp>
        <p:nvSpPr>
          <p:cNvPr id="5" name="Slide Number Placeholder 4">
            <a:extLst>
              <a:ext uri="{FF2B5EF4-FFF2-40B4-BE49-F238E27FC236}">
                <a16:creationId xmlns:a16="http://schemas.microsoft.com/office/drawing/2014/main" id="{FFC66013-43D6-4053-B0F9-56E78DE2E550}"/>
              </a:ext>
            </a:extLst>
          </p:cNvPr>
          <p:cNvSpPr>
            <a:spLocks noGrp="1"/>
          </p:cNvSpPr>
          <p:nvPr>
            <p:ph type="sldNum" sz="quarter" idx="12"/>
          </p:nvPr>
        </p:nvSpPr>
        <p:spPr/>
        <p:txBody>
          <a:bodyPr/>
          <a:lstStyle/>
          <a:p>
            <a:fld id="{86259416-0265-44F7-9041-5FD107C8E18F}" type="slidenum">
              <a:rPr lang="en-US" smtClean="0"/>
              <a:t>61</a:t>
            </a:fld>
            <a:endParaRPr lang="en-US"/>
          </a:p>
        </p:txBody>
      </p:sp>
    </p:spTree>
    <p:extLst>
      <p:ext uri="{BB962C8B-B14F-4D97-AF65-F5344CB8AC3E}">
        <p14:creationId xmlns:p14="http://schemas.microsoft.com/office/powerpoint/2010/main" val="4143844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307931" y="76200"/>
            <a:ext cx="4114800" cy="4114800"/>
          </a:xfrm>
          <a:prstGeom prst="ellipse">
            <a:avLst/>
          </a:prstGeom>
          <a:solidFill>
            <a:schemeClr val="bg2">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r>
              <a:rPr lang="en-US" sz="2800" dirty="0"/>
              <a:t>Virus</a:t>
            </a:r>
            <a:endParaRPr lang="en-US" dirty="0"/>
          </a:p>
          <a:p>
            <a:pPr marL="285750" indent="-285750">
              <a:buFont typeface="Arial" panose="020B0604020202020204" pitchFamily="34" charset="0"/>
              <a:buChar char="•"/>
            </a:pPr>
            <a:r>
              <a:rPr lang="en-US" dirty="0"/>
              <a:t>Attaches to legitimate files or applications</a:t>
            </a:r>
          </a:p>
          <a:p>
            <a:pPr marL="285750" indent="-285750">
              <a:buFont typeface="Arial" panose="020B0604020202020204" pitchFamily="34" charset="0"/>
              <a:buChar char="•"/>
            </a:pPr>
            <a:r>
              <a:rPr lang="en-US" dirty="0">
                <a:solidFill>
                  <a:schemeClr val="bg2">
                    <a:lumMod val="50000"/>
                  </a:schemeClr>
                </a:solidFill>
              </a:rPr>
              <a:t>Spreads as people share </a:t>
            </a:r>
            <a:r>
              <a:rPr lang="en-US" dirty="0"/>
              <a:t>these files or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7" name="Oval 6"/>
          <p:cNvSpPr/>
          <p:nvPr/>
        </p:nvSpPr>
        <p:spPr>
          <a:xfrm>
            <a:off x="2057400" y="2438400"/>
            <a:ext cx="4114800" cy="4114800"/>
          </a:xfrm>
          <a:prstGeom prst="ellipse">
            <a:avLst/>
          </a:prstGeom>
          <a:solidFill>
            <a:schemeClr val="bg2">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endParaRPr lang="en-US" dirty="0"/>
          </a:p>
        </p:txBody>
      </p:sp>
      <p:sp>
        <p:nvSpPr>
          <p:cNvPr id="8" name="Oval 7"/>
          <p:cNvSpPr/>
          <p:nvPr/>
        </p:nvSpPr>
        <p:spPr>
          <a:xfrm>
            <a:off x="4552144" y="2438400"/>
            <a:ext cx="4114800" cy="4114800"/>
          </a:xfrm>
          <a:prstGeom prst="ellipse">
            <a:avLst/>
          </a:prstGeom>
          <a:solidFill>
            <a:schemeClr val="bg2">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a:endParaRPr lang="en-US"/>
          </a:p>
        </p:txBody>
      </p:sp>
      <p:sp>
        <p:nvSpPr>
          <p:cNvPr id="9" name="TextBox 8"/>
          <p:cNvSpPr txBox="1"/>
          <p:nvPr/>
        </p:nvSpPr>
        <p:spPr>
          <a:xfrm>
            <a:off x="2385169" y="3657600"/>
            <a:ext cx="2802246" cy="1908215"/>
          </a:xfrm>
          <a:prstGeom prst="rect">
            <a:avLst/>
          </a:prstGeom>
          <a:noFill/>
        </p:spPr>
        <p:txBody>
          <a:bodyPr wrap="square" rtlCol="0">
            <a:spAutoFit/>
          </a:bodyPr>
          <a:lstStyle/>
          <a:p>
            <a:pPr algn="ctr"/>
            <a:r>
              <a:rPr lang="en-US" sz="2800" dirty="0"/>
              <a:t>Worm</a:t>
            </a:r>
            <a:endParaRPr lang="en-US" dirty="0"/>
          </a:p>
          <a:p>
            <a:pPr marL="285750" indent="-285750">
              <a:buFont typeface="Arial" panose="020B0604020202020204" pitchFamily="34" charset="0"/>
              <a:buChar char="•"/>
            </a:pPr>
            <a:r>
              <a:rPr lang="en-US" dirty="0">
                <a:solidFill>
                  <a:schemeClr val="bg2">
                    <a:lumMod val="50000"/>
                  </a:schemeClr>
                </a:solidFill>
              </a:rPr>
              <a:t>Self-replicates</a:t>
            </a:r>
          </a:p>
          <a:p>
            <a:pPr marL="285750" indent="-285750">
              <a:buFont typeface="Arial" panose="020B0604020202020204" pitchFamily="34" charset="0"/>
              <a:buChar char="•"/>
            </a:pPr>
            <a:r>
              <a:rPr lang="en-US" dirty="0"/>
              <a:t>Does not require people to share infected files</a:t>
            </a:r>
          </a:p>
          <a:p>
            <a:endParaRPr lang="en-US" dirty="0"/>
          </a:p>
        </p:txBody>
      </p:sp>
      <p:sp>
        <p:nvSpPr>
          <p:cNvPr id="10" name="TextBox 9"/>
          <p:cNvSpPr txBox="1"/>
          <p:nvPr/>
        </p:nvSpPr>
        <p:spPr>
          <a:xfrm>
            <a:off x="5788498" y="3657600"/>
            <a:ext cx="2802246" cy="1908215"/>
          </a:xfrm>
          <a:prstGeom prst="rect">
            <a:avLst/>
          </a:prstGeom>
          <a:noFill/>
        </p:spPr>
        <p:txBody>
          <a:bodyPr wrap="square" rtlCol="0">
            <a:spAutoFit/>
          </a:bodyPr>
          <a:lstStyle/>
          <a:p>
            <a:pPr algn="ctr"/>
            <a:r>
              <a:rPr lang="en-US" sz="2800" dirty="0"/>
              <a:t>Trojan Horse</a:t>
            </a:r>
            <a:endParaRPr lang="en-US" dirty="0"/>
          </a:p>
          <a:p>
            <a:pPr marL="285750" indent="-285750">
              <a:buFont typeface="Arial" panose="020B0604020202020204" pitchFamily="34" charset="0"/>
              <a:buChar char="•"/>
            </a:pPr>
            <a:r>
              <a:rPr lang="en-US" dirty="0">
                <a:solidFill>
                  <a:schemeClr val="bg2">
                    <a:lumMod val="50000"/>
                  </a:schemeClr>
                </a:solidFill>
              </a:rPr>
              <a:t>Disguised as a legitimate program</a:t>
            </a:r>
          </a:p>
          <a:p>
            <a:pPr marL="285750" indent="-285750">
              <a:buFont typeface="Arial" panose="020B0604020202020204" pitchFamily="34" charset="0"/>
              <a:buChar char="•"/>
            </a:pPr>
            <a:r>
              <a:rPr lang="en-US" dirty="0"/>
              <a:t>Does not self-replicate or infect files</a:t>
            </a:r>
          </a:p>
          <a:p>
            <a:endParaRPr lang="en-US" dirty="0"/>
          </a:p>
        </p:txBody>
      </p:sp>
      <p:sp>
        <p:nvSpPr>
          <p:cNvPr id="11" name="TextBox 10"/>
          <p:cNvSpPr txBox="1"/>
          <p:nvPr/>
        </p:nvSpPr>
        <p:spPr>
          <a:xfrm>
            <a:off x="4400964" y="3124200"/>
            <a:ext cx="1928733" cy="646331"/>
          </a:xfrm>
          <a:prstGeom prst="rect">
            <a:avLst/>
          </a:prstGeom>
          <a:solidFill>
            <a:srgbClr val="9E9EAD">
              <a:alpha val="50196"/>
            </a:srgbClr>
          </a:solidFill>
        </p:spPr>
        <p:txBody>
          <a:bodyPr wrap="none" rtlCol="0">
            <a:spAutoFit/>
          </a:bodyPr>
          <a:lstStyle/>
          <a:p>
            <a:pPr algn="ctr"/>
            <a:r>
              <a:rPr lang="en-US" sz="3600" dirty="0">
                <a:effectLst>
                  <a:outerShdw blurRad="38100" dist="38100" dir="2700000" algn="tl">
                    <a:srgbClr val="000000">
                      <a:alpha val="43137"/>
                    </a:srgbClr>
                  </a:outerShdw>
                </a:effectLst>
              </a:rPr>
              <a:t>Malware</a:t>
            </a:r>
          </a:p>
        </p:txBody>
      </p:sp>
      <p:sp>
        <p:nvSpPr>
          <p:cNvPr id="2" name="Slide Number Placeholder 1">
            <a:extLst>
              <a:ext uri="{FF2B5EF4-FFF2-40B4-BE49-F238E27FC236}">
                <a16:creationId xmlns:a16="http://schemas.microsoft.com/office/drawing/2014/main" id="{20EC398F-0B12-4C14-8178-70CF80DC32F4}"/>
              </a:ext>
            </a:extLst>
          </p:cNvPr>
          <p:cNvSpPr>
            <a:spLocks noGrp="1"/>
          </p:cNvSpPr>
          <p:nvPr>
            <p:ph type="sldNum" sz="quarter" idx="12"/>
          </p:nvPr>
        </p:nvSpPr>
        <p:spPr/>
        <p:txBody>
          <a:bodyPr/>
          <a:lstStyle/>
          <a:p>
            <a:fld id="{86259416-0265-44F7-9041-5FD107C8E18F}" type="slidenum">
              <a:rPr lang="en-US" smtClean="0"/>
              <a:t>62</a:t>
            </a:fld>
            <a:endParaRPr lang="en-US"/>
          </a:p>
        </p:txBody>
      </p:sp>
    </p:spTree>
    <p:extLst>
      <p:ext uri="{BB962C8B-B14F-4D97-AF65-F5344CB8AC3E}">
        <p14:creationId xmlns:p14="http://schemas.microsoft.com/office/powerpoint/2010/main" val="28373720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Viruses, Worms, and Trojan Horses…oh my</a:t>
            </a:r>
          </a:p>
        </p:txBody>
      </p:sp>
      <p:pic>
        <p:nvPicPr>
          <p:cNvPr id="6" name="Picture 5">
            <a:hlinkClick r:id="rId3"/>
          </p:cNvPr>
          <p:cNvPicPr>
            <a:picLocks noChangeAspect="1"/>
          </p:cNvPicPr>
          <p:nvPr/>
        </p:nvPicPr>
        <p:blipFill>
          <a:blip r:embed="rId4"/>
          <a:stretch>
            <a:fillRect/>
          </a:stretch>
        </p:blipFill>
        <p:spPr>
          <a:xfrm>
            <a:off x="1676400" y="1981200"/>
            <a:ext cx="7277100" cy="3981450"/>
          </a:xfrm>
          <a:prstGeom prst="rect">
            <a:avLst/>
          </a:prstGeom>
        </p:spPr>
      </p:pic>
      <p:sp>
        <p:nvSpPr>
          <p:cNvPr id="3" name="Rectangle 2">
            <a:hlinkClick r:id="rId5"/>
          </p:cNvPr>
          <p:cNvSpPr/>
          <p:nvPr/>
        </p:nvSpPr>
        <p:spPr>
          <a:xfrm>
            <a:off x="228600" y="5791200"/>
            <a:ext cx="4419600" cy="914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600" dirty="0">
                <a:latin typeface="Chiller" panose="04020404031007020602" pitchFamily="82" charset="0"/>
              </a:rPr>
              <a:t>Video: Some of the worst</a:t>
            </a:r>
          </a:p>
        </p:txBody>
      </p:sp>
      <p:sp>
        <p:nvSpPr>
          <p:cNvPr id="5" name="Slide Number Placeholder 4">
            <a:extLst>
              <a:ext uri="{FF2B5EF4-FFF2-40B4-BE49-F238E27FC236}">
                <a16:creationId xmlns:a16="http://schemas.microsoft.com/office/drawing/2014/main" id="{5E4B4186-4CB6-4C21-A51E-4F1062296F66}"/>
              </a:ext>
            </a:extLst>
          </p:cNvPr>
          <p:cNvSpPr>
            <a:spLocks noGrp="1"/>
          </p:cNvSpPr>
          <p:nvPr>
            <p:ph type="sldNum" sz="quarter" idx="12"/>
          </p:nvPr>
        </p:nvSpPr>
        <p:spPr/>
        <p:txBody>
          <a:bodyPr/>
          <a:lstStyle/>
          <a:p>
            <a:fld id="{86259416-0265-44F7-9041-5FD107C8E18F}" type="slidenum">
              <a:rPr lang="en-US" smtClean="0"/>
              <a:t>63</a:t>
            </a:fld>
            <a:endParaRPr lang="en-US"/>
          </a:p>
        </p:txBody>
      </p:sp>
    </p:spTree>
    <p:extLst>
      <p:ext uri="{BB962C8B-B14F-4D97-AF65-F5344CB8AC3E}">
        <p14:creationId xmlns:p14="http://schemas.microsoft.com/office/powerpoint/2010/main" val="3664109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Yourself</a:t>
            </a:r>
          </a:p>
        </p:txBody>
      </p:sp>
      <p:sp>
        <p:nvSpPr>
          <p:cNvPr id="3" name="Content Placeholder 2"/>
          <p:cNvSpPr>
            <a:spLocks noGrp="1"/>
          </p:cNvSpPr>
          <p:nvPr>
            <p:ph idx="1"/>
          </p:nvPr>
        </p:nvSpPr>
        <p:spPr/>
        <p:txBody>
          <a:bodyPr/>
          <a:lstStyle/>
          <a:p>
            <a:pPr lvl="0"/>
            <a:r>
              <a:rPr lang="en-US" dirty="0"/>
              <a:t>Have updated antivirus protection</a:t>
            </a:r>
          </a:p>
          <a:p>
            <a:pPr lvl="0"/>
            <a:r>
              <a:rPr lang="en-US" dirty="0"/>
              <a:t>Do not click on unknown attachments</a:t>
            </a:r>
          </a:p>
          <a:p>
            <a:pPr lvl="0"/>
            <a:r>
              <a:rPr lang="en-US" dirty="0"/>
              <a:t>Turn on firewall</a:t>
            </a:r>
          </a:p>
          <a:p>
            <a:pPr lvl="0"/>
            <a:r>
              <a:rPr lang="en-US" b="1" dirty="0"/>
              <a:t>Keep patches up to date</a:t>
            </a:r>
          </a:p>
          <a:p>
            <a:r>
              <a:rPr lang="en-US" dirty="0"/>
              <a:t>Do not visit ‘shady’ websites, or click on unknown links in emails. </a:t>
            </a:r>
          </a:p>
          <a:p>
            <a:r>
              <a:rPr lang="en-US" dirty="0"/>
              <a:t>Be hesitant putting other people’s thumb drives in your computer.</a:t>
            </a:r>
          </a:p>
          <a:p>
            <a:pPr lvl="0"/>
            <a:endParaRPr lang="en-US" dirty="0"/>
          </a:p>
        </p:txBody>
      </p:sp>
      <p:sp>
        <p:nvSpPr>
          <p:cNvPr id="5" name="Slide Number Placeholder 4">
            <a:extLst>
              <a:ext uri="{FF2B5EF4-FFF2-40B4-BE49-F238E27FC236}">
                <a16:creationId xmlns:a16="http://schemas.microsoft.com/office/drawing/2014/main" id="{782EE3DC-7F0A-452C-9560-15E5358FD13C}"/>
              </a:ext>
            </a:extLst>
          </p:cNvPr>
          <p:cNvSpPr>
            <a:spLocks noGrp="1"/>
          </p:cNvSpPr>
          <p:nvPr>
            <p:ph type="sldNum" sz="quarter" idx="12"/>
          </p:nvPr>
        </p:nvSpPr>
        <p:spPr/>
        <p:txBody>
          <a:bodyPr/>
          <a:lstStyle/>
          <a:p>
            <a:fld id="{86259416-0265-44F7-9041-5FD107C8E18F}" type="slidenum">
              <a:rPr lang="en-US" smtClean="0"/>
              <a:t>64</a:t>
            </a:fld>
            <a:endParaRPr lang="en-US"/>
          </a:p>
        </p:txBody>
      </p:sp>
    </p:spTree>
    <p:extLst>
      <p:ext uri="{BB962C8B-B14F-4D97-AF65-F5344CB8AC3E}">
        <p14:creationId xmlns:p14="http://schemas.microsoft.com/office/powerpoint/2010/main" val="18672484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Denial-of-Service Attack</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A </a:t>
            </a:r>
            <a:r>
              <a:rPr lang="en-US" i="1" u="sng" dirty="0"/>
              <a:t>distributed</a:t>
            </a:r>
            <a:r>
              <a:rPr lang="en-US" dirty="0"/>
              <a:t> </a:t>
            </a:r>
            <a:r>
              <a:rPr lang="en-US" i="1" dirty="0"/>
              <a:t>denial-of-service attack</a:t>
            </a:r>
            <a:r>
              <a:rPr lang="en-US" dirty="0"/>
              <a:t>: a coordinated effort to flood a system (e.g., a website) with traffic</a:t>
            </a:r>
          </a:p>
        </p:txBody>
      </p:sp>
      <p:sp>
        <p:nvSpPr>
          <p:cNvPr id="5" name="TextBox 4"/>
          <p:cNvSpPr txBox="1"/>
          <p:nvPr/>
        </p:nvSpPr>
        <p:spPr>
          <a:xfrm>
            <a:off x="1447800" y="4343400"/>
            <a:ext cx="7556877" cy="1384995"/>
          </a:xfrm>
          <a:prstGeom prst="rect">
            <a:avLst/>
          </a:prstGeom>
          <a:noFill/>
        </p:spPr>
        <p:txBody>
          <a:bodyPr wrap="none" rtlCol="0">
            <a:spAutoFit/>
          </a:bodyPr>
          <a:lstStyle/>
          <a:p>
            <a:r>
              <a:rPr lang="en-US" sz="2800" dirty="0">
                <a:solidFill>
                  <a:srgbClr val="000000"/>
                </a:solidFill>
              </a:rPr>
              <a:t>Practical example. Don’t try this at home folks.</a:t>
            </a:r>
          </a:p>
          <a:p>
            <a:endParaRPr lang="en-US" sz="2800" dirty="0">
              <a:solidFill>
                <a:srgbClr val="000000"/>
              </a:solidFill>
            </a:endParaRPr>
          </a:p>
          <a:p>
            <a:pPr algn="ctr"/>
            <a:r>
              <a:rPr lang="en-US" sz="2800" dirty="0">
                <a:solidFill>
                  <a:srgbClr val="000000"/>
                </a:solidFill>
              </a:rPr>
              <a:t>IOT Hub shutdown of 2016</a:t>
            </a:r>
          </a:p>
        </p:txBody>
      </p:sp>
      <p:sp>
        <p:nvSpPr>
          <p:cNvPr id="6" name="Slide Number Placeholder 5">
            <a:extLst>
              <a:ext uri="{FF2B5EF4-FFF2-40B4-BE49-F238E27FC236}">
                <a16:creationId xmlns:a16="http://schemas.microsoft.com/office/drawing/2014/main" id="{A62BDBA6-4AB8-43B7-B33F-57A808080196}"/>
              </a:ext>
            </a:extLst>
          </p:cNvPr>
          <p:cNvSpPr>
            <a:spLocks noGrp="1"/>
          </p:cNvSpPr>
          <p:nvPr>
            <p:ph type="sldNum" sz="quarter" idx="12"/>
          </p:nvPr>
        </p:nvSpPr>
        <p:spPr/>
        <p:txBody>
          <a:bodyPr/>
          <a:lstStyle/>
          <a:p>
            <a:fld id="{86259416-0265-44F7-9041-5FD107C8E18F}" type="slidenum">
              <a:rPr lang="en-US" smtClean="0"/>
              <a:t>65</a:t>
            </a:fld>
            <a:endParaRPr lang="en-US"/>
          </a:p>
        </p:txBody>
      </p:sp>
    </p:spTree>
    <p:extLst>
      <p:ext uri="{BB962C8B-B14F-4D97-AF65-F5344CB8AC3E}">
        <p14:creationId xmlns:p14="http://schemas.microsoft.com/office/powerpoint/2010/main" val="930806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Yourself</a:t>
            </a:r>
          </a:p>
        </p:txBody>
      </p:sp>
      <p:sp>
        <p:nvSpPr>
          <p:cNvPr id="5" name="Rectangle 3"/>
          <p:cNvSpPr>
            <a:spLocks noGrp="1" noChangeArrowheads="1"/>
          </p:cNvSpPr>
          <p:nvPr>
            <p:ph idx="1"/>
          </p:nvPr>
        </p:nvSpPr>
        <p:spPr>
          <a:xfrm>
            <a:off x="609600" y="1600200"/>
            <a:ext cx="9652000" cy="5105400"/>
          </a:xfrm>
        </p:spPr>
        <p:txBody>
          <a:bodyPr>
            <a:normAutofit lnSpcReduction="10000"/>
          </a:bodyPr>
          <a:lstStyle/>
          <a:p>
            <a:r>
              <a:rPr lang="en-US" dirty="0"/>
              <a:t>One of the most common defenses for preventing a denial-of-service attack (along with many other security breaches) is a firewall</a:t>
            </a:r>
          </a:p>
          <a:p>
            <a:pPr lvl="1"/>
            <a:r>
              <a:rPr lang="en-US" dirty="0"/>
              <a:t>Firewall – hardware and/or software that guards a private network by analyzing the information </a:t>
            </a:r>
            <a:r>
              <a:rPr lang="en-US" b="1" dirty="0"/>
              <a:t>leaving and entering </a:t>
            </a:r>
            <a:r>
              <a:rPr lang="en-US" dirty="0"/>
              <a:t>the network and then blocks unauthorized or suspicious content</a:t>
            </a:r>
          </a:p>
          <a:p>
            <a:r>
              <a:rPr lang="en-US" b="1" dirty="0">
                <a:solidFill>
                  <a:srgbClr val="CC0000"/>
                </a:solidFill>
              </a:rPr>
              <a:t>But:</a:t>
            </a:r>
            <a:r>
              <a:rPr lang="en-US" dirty="0">
                <a:solidFill>
                  <a:srgbClr val="CC0000"/>
                </a:solidFill>
              </a:rPr>
              <a:t> </a:t>
            </a:r>
            <a:r>
              <a:rPr lang="en-US" dirty="0"/>
              <a:t>A firewall cannot protect you from a </a:t>
            </a:r>
            <a:r>
              <a:rPr lang="en-US" b="1" dirty="0"/>
              <a:t>Distributed</a:t>
            </a:r>
            <a:r>
              <a:rPr lang="en-US" dirty="0"/>
              <a:t> denial of service attack (DDoS). For that you must work with your Internet Service Provider.</a:t>
            </a:r>
            <a:endParaRPr lang="en-US" b="1" dirty="0"/>
          </a:p>
          <a:p>
            <a:pPr lvl="1"/>
            <a:endParaRPr lang="en-US" dirty="0"/>
          </a:p>
        </p:txBody>
      </p:sp>
      <p:sp>
        <p:nvSpPr>
          <p:cNvPr id="3" name="Slide Number Placeholder 2">
            <a:extLst>
              <a:ext uri="{FF2B5EF4-FFF2-40B4-BE49-F238E27FC236}">
                <a16:creationId xmlns:a16="http://schemas.microsoft.com/office/drawing/2014/main" id="{63D5FCB1-5CB1-46EB-B2A9-DDE5C73F6BF8}"/>
              </a:ext>
            </a:extLst>
          </p:cNvPr>
          <p:cNvSpPr>
            <a:spLocks noGrp="1"/>
          </p:cNvSpPr>
          <p:nvPr>
            <p:ph type="sldNum" sz="quarter" idx="12"/>
          </p:nvPr>
        </p:nvSpPr>
        <p:spPr/>
        <p:txBody>
          <a:bodyPr/>
          <a:lstStyle/>
          <a:p>
            <a:fld id="{86259416-0265-44F7-9041-5FD107C8E18F}" type="slidenum">
              <a:rPr lang="en-US" smtClean="0"/>
              <a:t>66</a:t>
            </a:fld>
            <a:endParaRPr lang="en-US"/>
          </a:p>
        </p:txBody>
      </p:sp>
    </p:spTree>
    <p:extLst>
      <p:ext uri="{BB962C8B-B14F-4D97-AF65-F5344CB8AC3E}">
        <p14:creationId xmlns:p14="http://schemas.microsoft.com/office/powerpoint/2010/main" val="1917953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idx="4294967295"/>
          </p:nvPr>
        </p:nvSpPr>
        <p:spPr>
          <a:xfrm>
            <a:off x="1524000" y="0"/>
            <a:ext cx="9144000" cy="1524000"/>
          </a:xfrm>
        </p:spPr>
        <p:txBody>
          <a:bodyPr/>
          <a:lstStyle/>
          <a:p>
            <a:pPr eaLnBrk="1" hangingPunct="1"/>
            <a:r>
              <a:rPr lang="en-US" dirty="0"/>
              <a:t>Firewalls</a:t>
            </a:r>
          </a:p>
        </p:txBody>
      </p:sp>
      <p:sp>
        <p:nvSpPr>
          <p:cNvPr id="17411" name="Rectangle 3"/>
          <p:cNvSpPr>
            <a:spLocks noGrp="1" noChangeArrowheads="1"/>
          </p:cNvSpPr>
          <p:nvPr>
            <p:ph type="body" idx="4294967295"/>
          </p:nvPr>
        </p:nvSpPr>
        <p:spPr>
          <a:xfrm>
            <a:off x="1524000" y="1493838"/>
            <a:ext cx="8153400" cy="4525962"/>
          </a:xfrm>
        </p:spPr>
        <p:txBody>
          <a:bodyPr/>
          <a:lstStyle/>
          <a:p>
            <a:pPr marL="609600" indent="-609600"/>
            <a:r>
              <a:rPr lang="en-US"/>
              <a:t>Sample firewall architecture connecting systems located in Chicago, New York, and Boston</a:t>
            </a:r>
          </a:p>
          <a:p>
            <a:pPr marL="990600" lvl="1" indent="-533400">
              <a:buNone/>
            </a:pPr>
            <a:endParaRPr lang="en-US"/>
          </a:p>
        </p:txBody>
      </p:sp>
      <p:grpSp>
        <p:nvGrpSpPr>
          <p:cNvPr id="3" name="Group 2"/>
          <p:cNvGrpSpPr/>
          <p:nvPr/>
        </p:nvGrpSpPr>
        <p:grpSpPr>
          <a:xfrm>
            <a:off x="1828801" y="2667001"/>
            <a:ext cx="8507413" cy="3673475"/>
            <a:chOff x="304800" y="2667000"/>
            <a:chExt cx="8507413" cy="3673475"/>
          </a:xfrm>
        </p:grpSpPr>
        <p:pic>
          <p:nvPicPr>
            <p:cNvPr id="17412" name="Picture 5" descr="haa23684_b0608"/>
            <p:cNvPicPr>
              <a:picLocks noChangeAspect="1" noChangeArrowheads="1"/>
            </p:cNvPicPr>
            <p:nvPr/>
          </p:nvPicPr>
          <p:blipFill>
            <a:blip r:embed="rId3" cstate="print">
              <a:clrChange>
                <a:clrFrom>
                  <a:srgbClr val="FDFDFD"/>
                </a:clrFrom>
                <a:clrTo>
                  <a:srgbClr val="FDFDFD">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304800" y="2667000"/>
              <a:ext cx="8507413" cy="3673475"/>
            </a:xfrm>
            <a:prstGeom prst="rect">
              <a:avLst/>
            </a:prstGeom>
            <a:noFill/>
            <a:ln w="9525">
              <a:noFill/>
              <a:miter lim="800000"/>
              <a:headEnd/>
              <a:tailEnd/>
            </a:ln>
          </p:spPr>
        </p:pic>
        <p:sp>
          <p:nvSpPr>
            <p:cNvPr id="8" name="TextBox 7"/>
            <p:cNvSpPr txBox="1"/>
            <p:nvPr/>
          </p:nvSpPr>
          <p:spPr>
            <a:xfrm>
              <a:off x="4173881" y="4389191"/>
              <a:ext cx="790601" cy="307777"/>
            </a:xfrm>
            <a:prstGeom prst="rect">
              <a:avLst/>
            </a:prstGeom>
            <a:noFill/>
          </p:spPr>
          <p:txBody>
            <a:bodyPr wrap="none" rtlCol="0">
              <a:spAutoFit/>
            </a:bodyPr>
            <a:lstStyle/>
            <a:p>
              <a:r>
                <a:rPr lang="en-US" sz="1400" dirty="0"/>
                <a:t>Internet</a:t>
              </a:r>
            </a:p>
          </p:txBody>
        </p:sp>
      </p:grpSp>
      <p:sp>
        <p:nvSpPr>
          <p:cNvPr id="4" name="Oval 3"/>
          <p:cNvSpPr/>
          <p:nvPr/>
        </p:nvSpPr>
        <p:spPr>
          <a:xfrm>
            <a:off x="3657600" y="3610320"/>
            <a:ext cx="990600" cy="19812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7543800" y="2628864"/>
            <a:ext cx="990600" cy="19812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p:cNvSpPr/>
          <p:nvPr/>
        </p:nvSpPr>
        <p:spPr>
          <a:xfrm>
            <a:off x="7537704" y="4605456"/>
            <a:ext cx="990600" cy="198120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355F279B-453F-4DCA-8847-1BC5FBF21B61}"/>
              </a:ext>
            </a:extLst>
          </p:cNvPr>
          <p:cNvSpPr>
            <a:spLocks noGrp="1"/>
          </p:cNvSpPr>
          <p:nvPr>
            <p:ph type="sldNum" sz="quarter" idx="12"/>
          </p:nvPr>
        </p:nvSpPr>
        <p:spPr/>
        <p:txBody>
          <a:bodyPr/>
          <a:lstStyle/>
          <a:p>
            <a:fld id="{86259416-0265-44F7-9041-5FD107C8E18F}" type="slidenum">
              <a:rPr lang="en-US" smtClean="0"/>
              <a:t>67</a:t>
            </a:fld>
            <a:endParaRPr lang="en-US"/>
          </a:p>
        </p:txBody>
      </p:sp>
    </p:spTree>
    <p:extLst>
      <p:ext uri="{BB962C8B-B14F-4D97-AF65-F5344CB8AC3E}">
        <p14:creationId xmlns:p14="http://schemas.microsoft.com/office/powerpoint/2010/main" val="265323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1000"/>
                                        <p:tgtEl>
                                          <p:spTgt spid="11"/>
                                        </p:tgtEl>
                                      </p:cBhvr>
                                    </p:animEffect>
                                  </p:childTnLst>
                                </p:cTn>
                              </p:par>
                            </p:childTnLst>
                          </p:cTn>
                        </p:par>
                        <p:par>
                          <p:cTn id="12" fill="hold">
                            <p:stCondLst>
                              <p:cond delay="3000"/>
                            </p:stCondLst>
                            <p:childTnLst>
                              <p:par>
                                <p:cTn id="13" presetID="21"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86" name="Rectangle 2"/>
          <p:cNvSpPr>
            <a:spLocks noGrp="1" noChangeArrowheads="1"/>
          </p:cNvSpPr>
          <p:nvPr>
            <p:ph type="title"/>
          </p:nvPr>
        </p:nvSpPr>
        <p:spPr>
          <a:xfrm>
            <a:off x="1524000" y="0"/>
            <a:ext cx="9144000" cy="1524000"/>
          </a:xfrm>
        </p:spPr>
        <p:txBody>
          <a:bodyPr/>
          <a:lstStyle/>
          <a:p>
            <a:pPr eaLnBrk="1" hangingPunct="1"/>
            <a:r>
              <a:rPr lang="en-US" dirty="0"/>
              <a:t>Perimeter vs Pervasive Security</a:t>
            </a:r>
          </a:p>
        </p:txBody>
      </p:sp>
      <p:pic>
        <p:nvPicPr>
          <p:cNvPr id="5124" name="Picture 4" descr="http://bigatoll.com/calvin_and_hobbes_1/images/ch851222_out.jpg"/>
          <p:cNvPicPr>
            <a:picLocks noChangeAspect="1" noChangeArrowheads="1"/>
          </p:cNvPicPr>
          <p:nvPr/>
        </p:nvPicPr>
        <p:blipFill rotWithShape="1">
          <a:blip r:embed="rId3">
            <a:extLst>
              <a:ext uri="{28A0092B-C50C-407E-A947-70E740481C1C}">
                <a14:useLocalDpi xmlns:a14="http://schemas.microsoft.com/office/drawing/2010/main" val="0"/>
              </a:ext>
            </a:extLst>
          </a:blip>
          <a:srcRect t="33650"/>
          <a:stretch/>
        </p:blipFill>
        <p:spPr bwMode="auto">
          <a:xfrm>
            <a:off x="1524001" y="1524000"/>
            <a:ext cx="9144000" cy="432511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6172200" y="1581912"/>
            <a:ext cx="2133600" cy="2104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69878" y="1581912"/>
            <a:ext cx="2255383" cy="2104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2" y="3744468"/>
            <a:ext cx="2285999" cy="2104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62401" y="3744468"/>
            <a:ext cx="3276599" cy="2104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315201" y="3744468"/>
            <a:ext cx="3276599" cy="2104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19800" y="6061168"/>
            <a:ext cx="3350597" cy="584775"/>
          </a:xfrm>
          <a:prstGeom prst="rect">
            <a:avLst/>
          </a:prstGeom>
          <a:noFill/>
        </p:spPr>
        <p:txBody>
          <a:bodyPr wrap="none" rtlCol="0">
            <a:spAutoFit/>
          </a:bodyPr>
          <a:lstStyle/>
          <a:p>
            <a:r>
              <a:rPr lang="en-US" sz="3200" dirty="0">
                <a:solidFill>
                  <a:srgbClr val="000000"/>
                </a:solidFill>
              </a:rPr>
              <a:t>Malicious Insider!</a:t>
            </a:r>
          </a:p>
        </p:txBody>
      </p:sp>
      <p:sp>
        <p:nvSpPr>
          <p:cNvPr id="4" name="Right Arrow 3"/>
          <p:cNvSpPr/>
          <p:nvPr/>
        </p:nvSpPr>
        <p:spPr>
          <a:xfrm rot="17804239">
            <a:off x="8751695" y="541782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5ED0A8B-82E9-4D0B-B651-ADAF74ED45AE}"/>
              </a:ext>
            </a:extLst>
          </p:cNvPr>
          <p:cNvSpPr>
            <a:spLocks noGrp="1"/>
          </p:cNvSpPr>
          <p:nvPr>
            <p:ph type="sldNum" sz="quarter" idx="12"/>
          </p:nvPr>
        </p:nvSpPr>
        <p:spPr/>
        <p:txBody>
          <a:bodyPr/>
          <a:lstStyle/>
          <a:p>
            <a:fld id="{86259416-0265-44F7-9041-5FD107C8E18F}" type="slidenum">
              <a:rPr lang="en-US" smtClean="0"/>
              <a:t>68</a:t>
            </a:fld>
            <a:endParaRPr lang="en-US"/>
          </a:p>
        </p:txBody>
      </p:sp>
    </p:spTree>
    <p:extLst>
      <p:ext uri="{BB962C8B-B14F-4D97-AF65-F5344CB8AC3E}">
        <p14:creationId xmlns:p14="http://schemas.microsoft.com/office/powerpoint/2010/main" val="179137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1000"/>
                                        <p:tgtEl>
                                          <p:spTgt spid="5124"/>
                                        </p:tgtEl>
                                      </p:cBhvr>
                                    </p:animEffect>
                                    <p:anim calcmode="lin" valueType="num">
                                      <p:cBhvr>
                                        <p:cTn id="8" dur="1000" fill="hold"/>
                                        <p:tgtEl>
                                          <p:spTgt spid="5124"/>
                                        </p:tgtEl>
                                        <p:attrNameLst>
                                          <p:attrName>ppt_x</p:attrName>
                                        </p:attrNameLst>
                                      </p:cBhvr>
                                      <p:tavLst>
                                        <p:tav tm="0">
                                          <p:val>
                                            <p:strVal val="#ppt_x"/>
                                          </p:val>
                                        </p:tav>
                                        <p:tav tm="100000">
                                          <p:val>
                                            <p:strVal val="#ppt_x"/>
                                          </p:val>
                                        </p:tav>
                                      </p:tavLst>
                                    </p:anim>
                                    <p:anim calcmode="lin" valueType="num">
                                      <p:cBhvr>
                                        <p:cTn id="9" dur="1000" fill="hold"/>
                                        <p:tgtEl>
                                          <p:spTgt spid="51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childTnLst>
                          </p:cTn>
                        </p:par>
                        <p:par>
                          <p:cTn id="60" fill="hold">
                            <p:stCondLst>
                              <p:cond delay="500"/>
                            </p:stCondLst>
                            <p:childTnLst>
                              <p:par>
                                <p:cTn id="61" presetID="2" presetClass="entr" presetSubtype="4"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par>
                          <p:cTn id="65" fill="hold">
                            <p:stCondLst>
                              <p:cond delay="1000"/>
                            </p:stCondLst>
                            <p:childTnLst>
                              <p:par>
                                <p:cTn id="66" presetID="2" presetClass="entr" presetSubtype="4" fill="hold" grpId="0" nodeType="afterEffect">
                                  <p:stCondLst>
                                    <p:cond delay="0"/>
                                  </p:stCondLst>
                                  <p:childTnLst>
                                    <p:set>
                                      <p:cBhvr>
                                        <p:cTn id="67" dur="1" fill="hold">
                                          <p:stCondLst>
                                            <p:cond delay="0"/>
                                          </p:stCondLst>
                                        </p:cTn>
                                        <p:tgtEl>
                                          <p:spTgt spid="4"/>
                                        </p:tgtEl>
                                        <p:attrNameLst>
                                          <p:attrName>style.visibility</p:attrName>
                                        </p:attrNameLst>
                                      </p:cBhvr>
                                      <p:to>
                                        <p:strVal val="visible"/>
                                      </p:to>
                                    </p:set>
                                    <p:anim calcmode="lin" valueType="num">
                                      <p:cBhvr additive="base">
                                        <p:cTn id="68" dur="500" fill="hold"/>
                                        <p:tgtEl>
                                          <p:spTgt spid="4"/>
                                        </p:tgtEl>
                                        <p:attrNameLst>
                                          <p:attrName>ppt_x</p:attrName>
                                        </p:attrNameLst>
                                      </p:cBhvr>
                                      <p:tavLst>
                                        <p:tav tm="0">
                                          <p:val>
                                            <p:strVal val="#ppt_x"/>
                                          </p:val>
                                        </p:tav>
                                        <p:tav tm="100000">
                                          <p:val>
                                            <p:strVal val="#ppt_x"/>
                                          </p:val>
                                        </p:tav>
                                      </p:tavLst>
                                    </p:anim>
                                    <p:anim calcmode="lin" valueType="num">
                                      <p:cBhvr additive="base">
                                        <p:cTn id="6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0" animBg="1"/>
      <p:bldP spid="9" grpId="1" animBg="1"/>
      <p:bldP spid="10" grpId="0" animBg="1"/>
      <p:bldP spid="10" grpId="1" animBg="1"/>
      <p:bldP spid="3" grpId="0"/>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 </a:t>
            </a:r>
          </a:p>
        </p:txBody>
      </p:sp>
      <p:sp>
        <p:nvSpPr>
          <p:cNvPr id="3" name="Content Placeholder 2"/>
          <p:cNvSpPr>
            <a:spLocks noGrp="1"/>
          </p:cNvSpPr>
          <p:nvPr>
            <p:ph idx="1"/>
          </p:nvPr>
        </p:nvSpPr>
        <p:spPr/>
        <p:txBody>
          <a:bodyPr/>
          <a:lstStyle/>
          <a:p>
            <a:pPr marL="0" indent="0">
              <a:buNone/>
            </a:pPr>
            <a:r>
              <a:rPr lang="en-US" dirty="0"/>
              <a:t>Protecting data from unauthorized modification or deletion</a:t>
            </a:r>
          </a:p>
        </p:txBody>
      </p:sp>
      <p:pic>
        <p:nvPicPr>
          <p:cNvPr id="5" name="Content Placeholder 4"/>
          <p:cNvPicPr>
            <a:picLocks/>
          </p:cNvPicPr>
          <p:nvPr/>
        </p:nvPicPr>
        <p:blipFill rotWithShape="1">
          <a:blip r:embed="rId2" cstate="print">
            <a:extLst>
              <a:ext uri="{28A0092B-C50C-407E-A947-70E740481C1C}">
                <a14:useLocalDpi xmlns:a14="http://schemas.microsoft.com/office/drawing/2010/main" val="0"/>
              </a:ext>
            </a:extLst>
          </a:blip>
          <a:srcRect/>
          <a:stretch/>
        </p:blipFill>
        <p:spPr bwMode="auto">
          <a:xfrm>
            <a:off x="3048000" y="2209800"/>
            <a:ext cx="5006321" cy="4495800"/>
          </a:xfrm>
          <a:prstGeom prst="rect">
            <a:avLst/>
          </a:prstGeom>
          <a:noFill/>
          <a:ln w="9525">
            <a:noFill/>
            <a:miter lim="800000"/>
            <a:headEnd/>
            <a:tailEnd/>
          </a:ln>
          <a:effectLst/>
          <a:extLst>
            <a:ext uri="{53640926-AAD7-44d8-BBD7-CCE9431645EC}">
              <a14:shadowObscured xmlns:a14="http://schemas.microsoft.com/office/drawing/2010/main" xmlns=""/>
            </a:ext>
          </a:extLst>
        </p:spPr>
      </p:pic>
      <p:sp>
        <p:nvSpPr>
          <p:cNvPr id="6" name="TextBox 5"/>
          <p:cNvSpPr txBox="1"/>
          <p:nvPr/>
        </p:nvSpPr>
        <p:spPr>
          <a:xfrm>
            <a:off x="4876043" y="3733800"/>
            <a:ext cx="1350232" cy="277485"/>
          </a:xfrm>
          <a:prstGeom prst="rect">
            <a:avLst/>
          </a:prstGeom>
          <a:solidFill>
            <a:srgbClr val="40709B"/>
          </a:solidFill>
        </p:spPr>
        <p:txBody>
          <a:bodyPr wrap="none" rtlCol="0">
            <a:spAutoFit/>
          </a:bodyPr>
          <a:lstStyle/>
          <a:p>
            <a:pPr algn="ctr"/>
            <a:r>
              <a:rPr lang="en-US" dirty="0"/>
              <a:t>Confidentiality</a:t>
            </a:r>
          </a:p>
        </p:txBody>
      </p:sp>
      <p:sp>
        <p:nvSpPr>
          <p:cNvPr id="7" name="TextBox 6"/>
          <p:cNvSpPr txBox="1"/>
          <p:nvPr/>
        </p:nvSpPr>
        <p:spPr>
          <a:xfrm>
            <a:off x="3912860" y="5943600"/>
            <a:ext cx="1005404" cy="369332"/>
          </a:xfrm>
          <a:prstGeom prst="rect">
            <a:avLst/>
          </a:prstGeom>
          <a:solidFill>
            <a:srgbClr val="749DCB"/>
          </a:solidFill>
        </p:spPr>
        <p:txBody>
          <a:bodyPr wrap="none" rtlCol="0">
            <a:spAutoFit/>
          </a:bodyPr>
          <a:lstStyle/>
          <a:p>
            <a:pPr algn="ctr"/>
            <a:r>
              <a:rPr lang="en-US" dirty="0"/>
              <a:t>Integrity</a:t>
            </a:r>
          </a:p>
        </p:txBody>
      </p:sp>
      <p:sp>
        <p:nvSpPr>
          <p:cNvPr id="8" name="TextBox 7"/>
          <p:cNvSpPr txBox="1"/>
          <p:nvPr/>
        </p:nvSpPr>
        <p:spPr>
          <a:xfrm>
            <a:off x="6122661" y="5943600"/>
            <a:ext cx="1270541" cy="369332"/>
          </a:xfrm>
          <a:prstGeom prst="rect">
            <a:avLst/>
          </a:prstGeom>
          <a:solidFill>
            <a:srgbClr val="749DCB"/>
          </a:solidFill>
        </p:spPr>
        <p:txBody>
          <a:bodyPr wrap="none" rtlCol="0">
            <a:spAutoFit/>
          </a:bodyPr>
          <a:lstStyle/>
          <a:p>
            <a:pPr algn="ctr"/>
            <a:r>
              <a:rPr lang="en-US" dirty="0"/>
              <a:t>Availability</a:t>
            </a:r>
          </a:p>
        </p:txBody>
      </p:sp>
      <p:sp>
        <p:nvSpPr>
          <p:cNvPr id="9" name="TextBox 8"/>
          <p:cNvSpPr txBox="1"/>
          <p:nvPr/>
        </p:nvSpPr>
        <p:spPr>
          <a:xfrm>
            <a:off x="4926062" y="4946196"/>
            <a:ext cx="1189236" cy="369332"/>
          </a:xfrm>
          <a:prstGeom prst="rect">
            <a:avLst/>
          </a:prstGeom>
          <a:solidFill>
            <a:srgbClr val="BBCFE7"/>
          </a:solidFill>
        </p:spPr>
        <p:txBody>
          <a:bodyPr wrap="none" rtlCol="0">
            <a:spAutoFit/>
          </a:bodyPr>
          <a:lstStyle/>
          <a:p>
            <a:pPr algn="ctr"/>
            <a:r>
              <a:rPr lang="en-US" b="1" dirty="0">
                <a:solidFill>
                  <a:srgbClr val="000000"/>
                </a:solidFill>
              </a:rPr>
              <a:t>CIA Triad</a:t>
            </a:r>
          </a:p>
        </p:txBody>
      </p:sp>
      <p:sp>
        <p:nvSpPr>
          <p:cNvPr id="10" name="Slide Number Placeholder 9">
            <a:extLst>
              <a:ext uri="{FF2B5EF4-FFF2-40B4-BE49-F238E27FC236}">
                <a16:creationId xmlns:a16="http://schemas.microsoft.com/office/drawing/2014/main" id="{4259D7AD-7D7C-488F-A327-BB5489E950A6}"/>
              </a:ext>
            </a:extLst>
          </p:cNvPr>
          <p:cNvSpPr>
            <a:spLocks noGrp="1"/>
          </p:cNvSpPr>
          <p:nvPr>
            <p:ph type="sldNum" sz="quarter" idx="12"/>
          </p:nvPr>
        </p:nvSpPr>
        <p:spPr/>
        <p:txBody>
          <a:bodyPr/>
          <a:lstStyle/>
          <a:p>
            <a:fld id="{86259416-0265-44F7-9041-5FD107C8E18F}" type="slidenum">
              <a:rPr lang="en-US" smtClean="0"/>
              <a:t>69</a:t>
            </a:fld>
            <a:endParaRPr lang="en-US"/>
          </a:p>
        </p:txBody>
      </p:sp>
    </p:spTree>
    <p:extLst>
      <p:ext uri="{BB962C8B-B14F-4D97-AF65-F5344CB8AC3E}">
        <p14:creationId xmlns:p14="http://schemas.microsoft.com/office/powerpoint/2010/main" val="386842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B7CB-1C43-4292-86D0-417F29A036A7}"/>
              </a:ext>
            </a:extLst>
          </p:cNvPr>
          <p:cNvSpPr>
            <a:spLocks noGrp="1"/>
          </p:cNvSpPr>
          <p:nvPr>
            <p:ph type="title"/>
          </p:nvPr>
        </p:nvSpPr>
        <p:spPr>
          <a:xfrm>
            <a:off x="677334" y="228600"/>
            <a:ext cx="8596668" cy="1320800"/>
          </a:xfrm>
        </p:spPr>
        <p:txBody>
          <a:bodyPr/>
          <a:lstStyle/>
          <a:p>
            <a:r>
              <a:rPr lang="en-US" dirty="0"/>
              <a:t>Bandwidth Demand</a:t>
            </a:r>
            <a:br>
              <a:rPr lang="en-US" dirty="0"/>
            </a:br>
            <a:r>
              <a:rPr lang="en-US" dirty="0"/>
              <a:t>(without data compression)</a:t>
            </a:r>
          </a:p>
        </p:txBody>
      </p:sp>
      <p:sp>
        <p:nvSpPr>
          <p:cNvPr id="3" name="Content Placeholder 2">
            <a:extLst>
              <a:ext uri="{FF2B5EF4-FFF2-40B4-BE49-F238E27FC236}">
                <a16:creationId xmlns:a16="http://schemas.microsoft.com/office/drawing/2014/main" id="{77F81125-E0A8-4040-A76F-C226F493BC65}"/>
              </a:ext>
            </a:extLst>
          </p:cNvPr>
          <p:cNvSpPr>
            <a:spLocks noGrp="1"/>
          </p:cNvSpPr>
          <p:nvPr>
            <p:ph idx="1"/>
          </p:nvPr>
        </p:nvSpPr>
        <p:spPr>
          <a:xfrm>
            <a:off x="677334" y="1549399"/>
            <a:ext cx="8596668" cy="4491963"/>
          </a:xfrm>
        </p:spPr>
        <p:txBody>
          <a:bodyPr>
            <a:normAutofit/>
          </a:bodyPr>
          <a:lstStyle/>
          <a:p>
            <a:r>
              <a:rPr lang="en-US" sz="2400" dirty="0"/>
              <a:t>HD Television</a:t>
            </a:r>
          </a:p>
          <a:p>
            <a:pPr lvl="1"/>
            <a:r>
              <a:rPr lang="en-US" sz="2000" dirty="0"/>
              <a:t>1920 × 1080 pixels × 24 bits per pixel × 30 frames-per-second = 1,492,992,000 bps</a:t>
            </a:r>
            <a:br>
              <a:rPr lang="en-US" sz="2000" dirty="0"/>
            </a:br>
            <a:r>
              <a:rPr lang="en-US" sz="2000" dirty="0"/>
              <a:t>approx. 1.5 Gbps (using 1000s) or 1.4 Gbps (using 1024s)</a:t>
            </a:r>
          </a:p>
          <a:p>
            <a:r>
              <a:rPr lang="en-US" sz="2400" dirty="0"/>
              <a:t>CD Audio</a:t>
            </a:r>
          </a:p>
          <a:p>
            <a:pPr lvl="1"/>
            <a:r>
              <a:rPr lang="en-US" sz="2000" dirty="0"/>
              <a:t>44,100 samples/second × 16 bits/sample x 2 channels = 1,411,200 bps</a:t>
            </a:r>
            <a:br>
              <a:rPr lang="en-US" sz="2000" dirty="0"/>
            </a:br>
            <a:r>
              <a:rPr lang="en-US" sz="2000" dirty="0"/>
              <a:t>approx. 1.4 Mbps or 1.3 Mbps</a:t>
            </a:r>
          </a:p>
          <a:p>
            <a:pPr lvl="1"/>
            <a:r>
              <a:rPr lang="en-US" sz="2000" dirty="0"/>
              <a:t>A 700 MB CD can hold 69 minutes of uncompressed audio.</a:t>
            </a:r>
          </a:p>
          <a:p>
            <a:endParaRPr lang="en-US" sz="2400" dirty="0"/>
          </a:p>
        </p:txBody>
      </p:sp>
    </p:spTree>
    <p:extLst>
      <p:ext uri="{BB962C8B-B14F-4D97-AF65-F5344CB8AC3E}">
        <p14:creationId xmlns:p14="http://schemas.microsoft.com/office/powerpoint/2010/main" val="1517945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7ABD-D1F0-4709-8BE5-29D073240D53}"/>
              </a:ext>
            </a:extLst>
          </p:cNvPr>
          <p:cNvSpPr>
            <a:spLocks noGrp="1"/>
          </p:cNvSpPr>
          <p:nvPr>
            <p:ph type="title"/>
          </p:nvPr>
        </p:nvSpPr>
        <p:spPr/>
        <p:txBody>
          <a:bodyPr/>
          <a:lstStyle/>
          <a:p>
            <a:r>
              <a:rPr lang="en-US" dirty="0"/>
              <a:t>Threats to Integrity</a:t>
            </a:r>
          </a:p>
        </p:txBody>
      </p:sp>
      <p:sp>
        <p:nvSpPr>
          <p:cNvPr id="3" name="Content Placeholder 2">
            <a:extLst>
              <a:ext uri="{FF2B5EF4-FFF2-40B4-BE49-F238E27FC236}">
                <a16:creationId xmlns:a16="http://schemas.microsoft.com/office/drawing/2014/main" id="{7FD52EC2-0161-4860-9653-7C7518C5ED9B}"/>
              </a:ext>
            </a:extLst>
          </p:cNvPr>
          <p:cNvSpPr>
            <a:spLocks noGrp="1"/>
          </p:cNvSpPr>
          <p:nvPr>
            <p:ph idx="1"/>
          </p:nvPr>
        </p:nvSpPr>
        <p:spPr/>
        <p:txBody>
          <a:bodyPr/>
          <a:lstStyle/>
          <a:p>
            <a:r>
              <a:rPr lang="en-US" dirty="0"/>
              <a:t>Accidental Deletion</a:t>
            </a:r>
          </a:p>
          <a:p>
            <a:r>
              <a:rPr lang="en-US" dirty="0"/>
              <a:t>Incorrect Changes</a:t>
            </a:r>
          </a:p>
        </p:txBody>
      </p:sp>
      <p:sp>
        <p:nvSpPr>
          <p:cNvPr id="4" name="Slide Number Placeholder 3">
            <a:extLst>
              <a:ext uri="{FF2B5EF4-FFF2-40B4-BE49-F238E27FC236}">
                <a16:creationId xmlns:a16="http://schemas.microsoft.com/office/drawing/2014/main" id="{8FE11BAC-3FF3-474A-B0EF-C2900AEFC89A}"/>
              </a:ext>
            </a:extLst>
          </p:cNvPr>
          <p:cNvSpPr>
            <a:spLocks noGrp="1"/>
          </p:cNvSpPr>
          <p:nvPr>
            <p:ph type="sldNum" sz="quarter" idx="12"/>
          </p:nvPr>
        </p:nvSpPr>
        <p:spPr/>
        <p:txBody>
          <a:bodyPr/>
          <a:lstStyle/>
          <a:p>
            <a:fld id="{86259416-0265-44F7-9041-5FD107C8E18F}" type="slidenum">
              <a:rPr lang="en-US" smtClean="0"/>
              <a:t>70</a:t>
            </a:fld>
            <a:endParaRPr lang="en-US"/>
          </a:p>
        </p:txBody>
      </p:sp>
    </p:spTree>
    <p:extLst>
      <p:ext uri="{BB962C8B-B14F-4D97-AF65-F5344CB8AC3E}">
        <p14:creationId xmlns:p14="http://schemas.microsoft.com/office/powerpoint/2010/main" val="363231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Cause of Data Loss: Accidental Deletion</a:t>
            </a:r>
          </a:p>
        </p:txBody>
      </p:sp>
      <p:pic>
        <p:nvPicPr>
          <p:cNvPr id="6" name="Picture 5">
            <a:hlinkClick r:id="rId3"/>
          </p:cNvPr>
          <p:cNvPicPr>
            <a:picLocks noChangeAspect="1"/>
          </p:cNvPicPr>
          <p:nvPr/>
        </p:nvPicPr>
        <p:blipFill>
          <a:blip r:embed="rId4"/>
          <a:stretch>
            <a:fillRect/>
          </a:stretch>
        </p:blipFill>
        <p:spPr>
          <a:xfrm>
            <a:off x="1906587" y="1981200"/>
            <a:ext cx="7058025" cy="3981450"/>
          </a:xfrm>
          <a:prstGeom prst="rect">
            <a:avLst/>
          </a:prstGeom>
        </p:spPr>
      </p:pic>
      <p:sp>
        <p:nvSpPr>
          <p:cNvPr id="3" name="Slide Number Placeholder 2">
            <a:extLst>
              <a:ext uri="{FF2B5EF4-FFF2-40B4-BE49-F238E27FC236}">
                <a16:creationId xmlns:a16="http://schemas.microsoft.com/office/drawing/2014/main" id="{E517D807-35CB-4C1B-A93E-F2C57637EFC6}"/>
              </a:ext>
            </a:extLst>
          </p:cNvPr>
          <p:cNvSpPr>
            <a:spLocks noGrp="1"/>
          </p:cNvSpPr>
          <p:nvPr>
            <p:ph type="sldNum" sz="quarter" idx="12"/>
          </p:nvPr>
        </p:nvSpPr>
        <p:spPr/>
        <p:txBody>
          <a:bodyPr/>
          <a:lstStyle/>
          <a:p>
            <a:fld id="{86259416-0265-44F7-9041-5FD107C8E18F}" type="slidenum">
              <a:rPr lang="en-US" smtClean="0"/>
              <a:t>71</a:t>
            </a:fld>
            <a:endParaRPr lang="en-US"/>
          </a:p>
        </p:txBody>
      </p:sp>
    </p:spTree>
    <p:extLst>
      <p:ext uri="{BB962C8B-B14F-4D97-AF65-F5344CB8AC3E}">
        <p14:creationId xmlns:p14="http://schemas.microsoft.com/office/powerpoint/2010/main" val="27728307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7ABD-D1F0-4709-8BE5-29D073240D53}"/>
              </a:ext>
            </a:extLst>
          </p:cNvPr>
          <p:cNvSpPr>
            <a:spLocks noGrp="1"/>
          </p:cNvSpPr>
          <p:nvPr>
            <p:ph type="title"/>
          </p:nvPr>
        </p:nvSpPr>
        <p:spPr/>
        <p:txBody>
          <a:bodyPr/>
          <a:lstStyle/>
          <a:p>
            <a:r>
              <a:rPr lang="en-US" dirty="0"/>
              <a:t>Protecting Against</a:t>
            </a:r>
            <a:br>
              <a:rPr lang="en-US" dirty="0"/>
            </a:br>
            <a:r>
              <a:rPr lang="en-US" dirty="0"/>
              <a:t>Threats to Integrity</a:t>
            </a:r>
          </a:p>
        </p:txBody>
      </p:sp>
      <p:sp>
        <p:nvSpPr>
          <p:cNvPr id="3" name="Content Placeholder 2">
            <a:extLst>
              <a:ext uri="{FF2B5EF4-FFF2-40B4-BE49-F238E27FC236}">
                <a16:creationId xmlns:a16="http://schemas.microsoft.com/office/drawing/2014/main" id="{7FD52EC2-0161-4860-9653-7C7518C5ED9B}"/>
              </a:ext>
            </a:extLst>
          </p:cNvPr>
          <p:cNvSpPr>
            <a:spLocks noGrp="1"/>
          </p:cNvSpPr>
          <p:nvPr>
            <p:ph idx="1"/>
          </p:nvPr>
        </p:nvSpPr>
        <p:spPr/>
        <p:txBody>
          <a:bodyPr/>
          <a:lstStyle/>
          <a:p>
            <a:r>
              <a:rPr lang="en-US" dirty="0"/>
              <a:t>Access Control</a:t>
            </a:r>
          </a:p>
          <a:p>
            <a:pPr lvl="1"/>
            <a:r>
              <a:rPr lang="en-US" dirty="0"/>
              <a:t>The </a:t>
            </a:r>
            <a:r>
              <a:rPr lang="en-US" b="1" dirty="0"/>
              <a:t>Authorization</a:t>
            </a:r>
            <a:r>
              <a:rPr lang="en-US" dirty="0"/>
              <a:t> part of </a:t>
            </a:r>
            <a:r>
              <a:rPr lang="en-US" b="1" dirty="0"/>
              <a:t>Authentication and Authorization</a:t>
            </a:r>
          </a:p>
          <a:p>
            <a:r>
              <a:rPr lang="en-US" dirty="0"/>
              <a:t>Backups</a:t>
            </a:r>
          </a:p>
          <a:p>
            <a:pPr lvl="1"/>
            <a:r>
              <a:rPr lang="en-US" dirty="0"/>
              <a:t>Off-site whenever possible</a:t>
            </a:r>
          </a:p>
          <a:p>
            <a:r>
              <a:rPr lang="en-US" dirty="0"/>
              <a:t>Version Control</a:t>
            </a:r>
          </a:p>
          <a:p>
            <a:pPr lvl="1"/>
            <a:r>
              <a:rPr lang="en-US" dirty="0"/>
              <a:t>Keeps multiple versions of each document.</a:t>
            </a:r>
          </a:p>
        </p:txBody>
      </p:sp>
      <p:sp>
        <p:nvSpPr>
          <p:cNvPr id="4" name="Slide Number Placeholder 3">
            <a:extLst>
              <a:ext uri="{FF2B5EF4-FFF2-40B4-BE49-F238E27FC236}">
                <a16:creationId xmlns:a16="http://schemas.microsoft.com/office/drawing/2014/main" id="{8FE11BAC-3FF3-474A-B0EF-C2900AEFC89A}"/>
              </a:ext>
            </a:extLst>
          </p:cNvPr>
          <p:cNvSpPr>
            <a:spLocks noGrp="1"/>
          </p:cNvSpPr>
          <p:nvPr>
            <p:ph type="sldNum" sz="quarter" idx="12"/>
          </p:nvPr>
        </p:nvSpPr>
        <p:spPr/>
        <p:txBody>
          <a:bodyPr/>
          <a:lstStyle/>
          <a:p>
            <a:fld id="{86259416-0265-44F7-9041-5FD107C8E18F}" type="slidenum">
              <a:rPr lang="en-US" smtClean="0"/>
              <a:t>72</a:t>
            </a:fld>
            <a:endParaRPr lang="en-US"/>
          </a:p>
        </p:txBody>
      </p:sp>
    </p:spTree>
    <p:extLst>
      <p:ext uri="{BB962C8B-B14F-4D97-AF65-F5344CB8AC3E}">
        <p14:creationId xmlns:p14="http://schemas.microsoft.com/office/powerpoint/2010/main" val="239161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 Defense-in-Depth</a:t>
            </a:r>
          </a:p>
        </p:txBody>
      </p:sp>
      <p:sp>
        <p:nvSpPr>
          <p:cNvPr id="3" name="Content Placeholder 2"/>
          <p:cNvSpPr>
            <a:spLocks noGrp="1"/>
          </p:cNvSpPr>
          <p:nvPr>
            <p:ph idx="1"/>
          </p:nvPr>
        </p:nvSpPr>
        <p:spPr/>
        <p:txBody>
          <a:bodyPr/>
          <a:lstStyle/>
          <a:p>
            <a:r>
              <a:rPr lang="en-US" dirty="0"/>
              <a:t>Having multiple layers of security</a:t>
            </a:r>
          </a:p>
          <a:p>
            <a:r>
              <a:rPr lang="en-US" dirty="0"/>
              <a:t>If you had a valuable object, how would you protect it?</a:t>
            </a:r>
          </a:p>
        </p:txBody>
      </p:sp>
      <p:sp>
        <p:nvSpPr>
          <p:cNvPr id="5" name="Slide Number Placeholder 4">
            <a:extLst>
              <a:ext uri="{FF2B5EF4-FFF2-40B4-BE49-F238E27FC236}">
                <a16:creationId xmlns:a16="http://schemas.microsoft.com/office/drawing/2014/main" id="{98347FF3-E758-4ED7-9D28-0FDA4DEBFD62}"/>
              </a:ext>
            </a:extLst>
          </p:cNvPr>
          <p:cNvSpPr>
            <a:spLocks noGrp="1"/>
          </p:cNvSpPr>
          <p:nvPr>
            <p:ph type="sldNum" sz="quarter" idx="12"/>
          </p:nvPr>
        </p:nvSpPr>
        <p:spPr/>
        <p:txBody>
          <a:bodyPr/>
          <a:lstStyle/>
          <a:p>
            <a:fld id="{86259416-0265-44F7-9041-5FD107C8E18F}" type="slidenum">
              <a:rPr lang="en-US" smtClean="0"/>
              <a:t>73</a:t>
            </a:fld>
            <a:endParaRPr lang="en-US"/>
          </a:p>
        </p:txBody>
      </p:sp>
    </p:spTree>
    <p:extLst>
      <p:ext uri="{BB962C8B-B14F-4D97-AF65-F5344CB8AC3E}">
        <p14:creationId xmlns:p14="http://schemas.microsoft.com/office/powerpoint/2010/main" val="29065323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81000"/>
            <a:ext cx="9652000" cy="1371600"/>
          </a:xfrm>
        </p:spPr>
        <p:txBody>
          <a:bodyPr/>
          <a:lstStyle/>
          <a:p>
            <a:r>
              <a:rPr lang="en-US" dirty="0"/>
              <a:t>Onion Model</a:t>
            </a:r>
          </a:p>
        </p:txBody>
      </p:sp>
      <p:pic>
        <p:nvPicPr>
          <p:cNvPr id="9" name="Picture 8"/>
          <p:cNvPicPr>
            <a:picLocks noChangeAspect="1"/>
          </p:cNvPicPr>
          <p:nvPr/>
        </p:nvPicPr>
        <p:blipFill>
          <a:blip r:embed="rId3"/>
          <a:stretch>
            <a:fillRect/>
          </a:stretch>
        </p:blipFill>
        <p:spPr>
          <a:xfrm>
            <a:off x="1579764" y="39826"/>
            <a:ext cx="8758152" cy="6818175"/>
          </a:xfrm>
          <a:prstGeom prst="rect">
            <a:avLst/>
          </a:prstGeom>
        </p:spPr>
      </p:pic>
      <p:pic>
        <p:nvPicPr>
          <p:cNvPr id="3074" name="Picture 2" descr="https://lh6.ggpht.com/w35-Kr02VayLfdoM_I3asxbHkj81AdGPJRXkdpFNek2xQU9kwfc1e5w5mUG--Cl4MiT5=w3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5562600"/>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F0202EA-314B-471B-9BE8-C9A0E74683CC}"/>
              </a:ext>
            </a:extLst>
          </p:cNvPr>
          <p:cNvSpPr>
            <a:spLocks noGrp="1"/>
          </p:cNvSpPr>
          <p:nvPr>
            <p:ph type="sldNum" sz="quarter" idx="12"/>
          </p:nvPr>
        </p:nvSpPr>
        <p:spPr/>
        <p:txBody>
          <a:bodyPr/>
          <a:lstStyle/>
          <a:p>
            <a:fld id="{86259416-0265-44F7-9041-5FD107C8E18F}" type="slidenum">
              <a:rPr lang="en-US" smtClean="0"/>
              <a:t>74</a:t>
            </a:fld>
            <a:endParaRPr lang="en-US"/>
          </a:p>
        </p:txBody>
      </p:sp>
    </p:spTree>
    <p:extLst>
      <p:ext uri="{BB962C8B-B14F-4D97-AF65-F5344CB8AC3E}">
        <p14:creationId xmlns:p14="http://schemas.microsoft.com/office/powerpoint/2010/main" val="1145959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C3D88B-7DDD-45E1-8942-7199FE6D2195}"/>
              </a:ext>
            </a:extLst>
          </p:cNvPr>
          <p:cNvSpPr>
            <a:spLocks noGrp="1"/>
          </p:cNvSpPr>
          <p:nvPr>
            <p:ph idx="1"/>
          </p:nvPr>
        </p:nvSpPr>
        <p:spPr>
          <a:xfrm>
            <a:off x="609600" y="533400"/>
            <a:ext cx="9652000" cy="5562600"/>
          </a:xfrm>
        </p:spPr>
        <p:txBody>
          <a:bodyPr>
            <a:normAutofit lnSpcReduction="10000"/>
          </a:bodyPr>
          <a:lstStyle/>
          <a:p>
            <a:pPr marL="0" indent="0">
              <a:buNone/>
            </a:pPr>
            <a:r>
              <a:rPr lang="en-US" sz="4000" b="1" dirty="0"/>
              <a:t>Fill out the survey!</a:t>
            </a:r>
          </a:p>
          <a:p>
            <a:r>
              <a:rPr lang="en-US" sz="2600" dirty="0"/>
              <a:t>Learning Suite – Content – Polls – “How was class today?”</a:t>
            </a:r>
          </a:p>
          <a:p>
            <a:pPr marL="0" indent="0">
              <a:buNone/>
            </a:pPr>
            <a:r>
              <a:rPr lang="en-US" sz="4000" b="1" dirty="0"/>
              <a:t>This Concludes Lectures for Chapter 2</a:t>
            </a:r>
          </a:p>
          <a:p>
            <a:r>
              <a:rPr lang="en-US" dirty="0"/>
              <a:t>Quiz on 2.3 and 2.4 due by 11:59 Today</a:t>
            </a:r>
          </a:p>
          <a:p>
            <a:r>
              <a:rPr lang="en-US" dirty="0"/>
              <a:t>Exam due by 11:59 Saturday</a:t>
            </a:r>
          </a:p>
          <a:p>
            <a:pPr marL="0" indent="0">
              <a:buNone/>
            </a:pPr>
            <a:r>
              <a:rPr lang="en-US" sz="4000" b="1" dirty="0"/>
              <a:t>Coming Up</a:t>
            </a:r>
          </a:p>
          <a:p>
            <a:r>
              <a:rPr lang="en-US" dirty="0"/>
              <a:t>Chapter 3: Data Storage and Extraction (Databases)</a:t>
            </a:r>
          </a:p>
          <a:p>
            <a:r>
              <a:rPr lang="en-US" dirty="0"/>
              <a:t>Marks a transition from knowledge-based to skills-based learning</a:t>
            </a:r>
          </a:p>
          <a:p>
            <a:pPr marL="0" indent="0">
              <a:buNone/>
            </a:pPr>
            <a:endParaRPr lang="en-US" sz="4000" b="1"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44B4A5AE-F3B3-4F7F-9C3C-D9F1FFE1D836}"/>
              </a:ext>
            </a:extLst>
          </p:cNvPr>
          <p:cNvSpPr>
            <a:spLocks noGrp="1"/>
          </p:cNvSpPr>
          <p:nvPr>
            <p:ph type="sldNum" sz="quarter" idx="12"/>
          </p:nvPr>
        </p:nvSpPr>
        <p:spPr/>
        <p:txBody>
          <a:bodyPr/>
          <a:lstStyle/>
          <a:p>
            <a:fld id="{86259416-0265-44F7-9041-5FD107C8E18F}" type="slidenum">
              <a:rPr lang="en-US" smtClean="0"/>
              <a:t>75</a:t>
            </a:fld>
            <a:endParaRPr lang="en-US"/>
          </a:p>
        </p:txBody>
      </p:sp>
    </p:spTree>
    <p:extLst>
      <p:ext uri="{BB962C8B-B14F-4D97-AF65-F5344CB8AC3E}">
        <p14:creationId xmlns:p14="http://schemas.microsoft.com/office/powerpoint/2010/main" val="2179877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ED70FA-5AF4-4942-B107-4403EC8E40E4}"/>
              </a:ext>
            </a:extLst>
          </p:cNvPr>
          <p:cNvSpPr>
            <a:spLocks noGrp="1"/>
          </p:cNvSpPr>
          <p:nvPr>
            <p:ph type="title"/>
          </p:nvPr>
        </p:nvSpPr>
        <p:spPr/>
        <p:txBody>
          <a:bodyPr/>
          <a:lstStyle/>
          <a:p>
            <a:r>
              <a:rPr lang="en-US" dirty="0"/>
              <a:t>Optional Appendix:</a:t>
            </a:r>
            <a:br>
              <a:rPr lang="en-US" dirty="0"/>
            </a:br>
            <a:r>
              <a:rPr lang="en-US" dirty="0"/>
              <a:t>Ethical Hacking</a:t>
            </a:r>
          </a:p>
        </p:txBody>
      </p:sp>
      <p:sp>
        <p:nvSpPr>
          <p:cNvPr id="4" name="Slide Number Placeholder 3">
            <a:extLst>
              <a:ext uri="{FF2B5EF4-FFF2-40B4-BE49-F238E27FC236}">
                <a16:creationId xmlns:a16="http://schemas.microsoft.com/office/drawing/2014/main" id="{3C63288D-54A5-4865-8FAE-A8944DDE4D9B}"/>
              </a:ext>
            </a:extLst>
          </p:cNvPr>
          <p:cNvSpPr>
            <a:spLocks noGrp="1"/>
          </p:cNvSpPr>
          <p:nvPr>
            <p:ph type="sldNum" sz="quarter" idx="12"/>
          </p:nvPr>
        </p:nvSpPr>
        <p:spPr/>
        <p:txBody>
          <a:bodyPr/>
          <a:lstStyle/>
          <a:p>
            <a:fld id="{86259416-0265-44F7-9041-5FD107C8E18F}" type="slidenum">
              <a:rPr lang="en-US" smtClean="0"/>
              <a:t>76</a:t>
            </a:fld>
            <a:endParaRPr lang="en-US"/>
          </a:p>
        </p:txBody>
      </p:sp>
    </p:spTree>
    <p:extLst>
      <p:ext uri="{BB962C8B-B14F-4D97-AF65-F5344CB8AC3E}">
        <p14:creationId xmlns:p14="http://schemas.microsoft.com/office/powerpoint/2010/main" val="2202309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Ethically Hack</a:t>
            </a:r>
          </a:p>
        </p:txBody>
      </p:sp>
      <p:sp>
        <p:nvSpPr>
          <p:cNvPr id="3" name="Content Placeholder 2"/>
          <p:cNvSpPr>
            <a:spLocks noGrp="1"/>
          </p:cNvSpPr>
          <p:nvPr>
            <p:ph idx="1"/>
          </p:nvPr>
        </p:nvSpPr>
        <p:spPr>
          <a:xfrm>
            <a:off x="304800" y="1600200"/>
            <a:ext cx="9448800" cy="5257800"/>
          </a:xfrm>
        </p:spPr>
        <p:txBody>
          <a:bodyPr>
            <a:normAutofit fontScale="70000" lnSpcReduction="20000"/>
          </a:bodyPr>
          <a:lstStyle/>
          <a:p>
            <a:r>
              <a:rPr lang="en-US" dirty="0">
                <a:solidFill>
                  <a:srgbClr val="C00000"/>
                </a:solidFill>
              </a:rPr>
              <a:t>Get permission </a:t>
            </a:r>
            <a:r>
              <a:rPr lang="en-US" b="1" i="1" u="sng" dirty="0">
                <a:solidFill>
                  <a:srgbClr val="C00000"/>
                </a:solidFill>
              </a:rPr>
              <a:t>in writing</a:t>
            </a:r>
            <a:r>
              <a:rPr lang="en-US" dirty="0">
                <a:solidFill>
                  <a:srgbClr val="C00000"/>
                </a:solidFill>
              </a:rPr>
              <a:t> to perform your tests.</a:t>
            </a:r>
          </a:p>
          <a:p>
            <a:r>
              <a:rPr lang="en-US" dirty="0"/>
              <a:t>Set goals and develop a plan before you get started.</a:t>
            </a:r>
          </a:p>
          <a:p>
            <a:r>
              <a:rPr lang="en-US" dirty="0"/>
              <a:t>Have access to the right tools for the tasks at hand.</a:t>
            </a:r>
          </a:p>
          <a:p>
            <a:r>
              <a:rPr lang="en-US" dirty="0">
                <a:solidFill>
                  <a:srgbClr val="C00000"/>
                </a:solidFill>
              </a:rPr>
              <a:t>Test at a time that's best for the business.</a:t>
            </a:r>
          </a:p>
          <a:p>
            <a:r>
              <a:rPr lang="en-US" dirty="0">
                <a:solidFill>
                  <a:srgbClr val="C00000"/>
                </a:solidFill>
              </a:rPr>
              <a:t>Keep the key players in the loop during your testing.</a:t>
            </a:r>
          </a:p>
          <a:p>
            <a:r>
              <a:rPr lang="en-US" dirty="0"/>
              <a:t>Understand that it's not possible to detect </a:t>
            </a:r>
            <a:r>
              <a:rPr lang="en-US" i="1" dirty="0"/>
              <a:t>every</a:t>
            </a:r>
            <a:r>
              <a:rPr lang="en-US" dirty="0"/>
              <a:t> security vulnerability.</a:t>
            </a:r>
          </a:p>
          <a:p>
            <a:r>
              <a:rPr lang="en-US" dirty="0"/>
              <a:t>Study malicious hacker and rogue insider behaviors and tactics. </a:t>
            </a:r>
          </a:p>
          <a:p>
            <a:r>
              <a:rPr lang="en-US" dirty="0"/>
              <a:t>Don't overlook nontechnical security issues; they're often exploited first.</a:t>
            </a:r>
          </a:p>
          <a:p>
            <a:r>
              <a:rPr lang="en-US" dirty="0"/>
              <a:t>Make sure that all your testing is aboveboard.</a:t>
            </a:r>
          </a:p>
          <a:p>
            <a:r>
              <a:rPr lang="en-US" dirty="0">
                <a:solidFill>
                  <a:srgbClr val="C00000"/>
                </a:solidFill>
              </a:rPr>
              <a:t>Treat other people's confidential information at least as well as you would treat your own.</a:t>
            </a:r>
          </a:p>
          <a:p>
            <a:r>
              <a:rPr lang="en-US" dirty="0">
                <a:solidFill>
                  <a:srgbClr val="C00000"/>
                </a:solidFill>
              </a:rPr>
              <a:t>Bring vulnerabilities you find to the attention of management and implement the appropriate countermeasures.</a:t>
            </a:r>
          </a:p>
          <a:p>
            <a:r>
              <a:rPr lang="en-US" dirty="0"/>
              <a:t>Don't treat every vulnerability discovered in the same manner. </a:t>
            </a:r>
          </a:p>
          <a:p>
            <a:pPr lvl="1"/>
            <a:r>
              <a:rPr lang="en-US" dirty="0"/>
              <a:t>Not all weaknesses are bad. Evaluate the context of the issues found before you declare that the sky is falling.</a:t>
            </a:r>
          </a:p>
        </p:txBody>
      </p:sp>
      <p:sp>
        <p:nvSpPr>
          <p:cNvPr id="4" name="Slide Number Placeholder 3">
            <a:extLst>
              <a:ext uri="{FF2B5EF4-FFF2-40B4-BE49-F238E27FC236}">
                <a16:creationId xmlns:a16="http://schemas.microsoft.com/office/drawing/2014/main" id="{A26D2254-5B9F-4ABA-BDF8-8AD25C6DF6EF}"/>
              </a:ext>
            </a:extLst>
          </p:cNvPr>
          <p:cNvSpPr>
            <a:spLocks noGrp="1"/>
          </p:cNvSpPr>
          <p:nvPr>
            <p:ph type="sldNum" sz="quarter" idx="12"/>
          </p:nvPr>
        </p:nvSpPr>
        <p:spPr/>
        <p:txBody>
          <a:bodyPr/>
          <a:lstStyle/>
          <a:p>
            <a:fld id="{86259416-0265-44F7-9041-5FD107C8E18F}" type="slidenum">
              <a:rPr lang="en-US" smtClean="0"/>
              <a:t>77</a:t>
            </a:fld>
            <a:endParaRPr lang="en-US"/>
          </a:p>
        </p:txBody>
      </p:sp>
    </p:spTree>
    <p:extLst>
      <p:ext uri="{BB962C8B-B14F-4D97-AF65-F5344CB8AC3E}">
        <p14:creationId xmlns:p14="http://schemas.microsoft.com/office/powerpoint/2010/main" val="166561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Hacking Tools</a:t>
            </a:r>
          </a:p>
        </p:txBody>
      </p:sp>
      <p:sp>
        <p:nvSpPr>
          <p:cNvPr id="3" name="Content Placeholder 2"/>
          <p:cNvSpPr>
            <a:spLocks noGrp="1"/>
          </p:cNvSpPr>
          <p:nvPr>
            <p:ph idx="1"/>
          </p:nvPr>
        </p:nvSpPr>
        <p:spPr>
          <a:xfrm>
            <a:off x="609600" y="1600200"/>
            <a:ext cx="9652000" cy="5257800"/>
          </a:xfrm>
        </p:spPr>
        <p:txBody>
          <a:bodyPr>
            <a:normAutofit fontScale="62500" lnSpcReduction="20000"/>
          </a:bodyPr>
          <a:lstStyle/>
          <a:p>
            <a:r>
              <a:rPr lang="en-US" dirty="0"/>
              <a:t>You need to know how susceptible your IT systems are. Therefore, you need to understand the tools hackers use and use them yourself on your own system</a:t>
            </a:r>
          </a:p>
          <a:p>
            <a:pPr lvl="1"/>
            <a:r>
              <a:rPr lang="en-US" b="1" dirty="0"/>
              <a:t>Password cracking software</a:t>
            </a:r>
          </a:p>
          <a:p>
            <a:pPr lvl="2"/>
            <a:r>
              <a:rPr lang="en-US" dirty="0" err="1"/>
              <a:t>ophcrack</a:t>
            </a:r>
            <a:r>
              <a:rPr lang="en-US" dirty="0"/>
              <a:t> and Proactive Password Auditor</a:t>
            </a:r>
          </a:p>
          <a:p>
            <a:pPr lvl="1"/>
            <a:r>
              <a:rPr lang="en-US" b="1" dirty="0"/>
              <a:t>Network scanning software,</a:t>
            </a:r>
          </a:p>
          <a:p>
            <a:pPr lvl="2"/>
            <a:r>
              <a:rPr lang="en-US" dirty="0" err="1"/>
              <a:t>SuperScan</a:t>
            </a:r>
            <a:r>
              <a:rPr lang="en-US" dirty="0"/>
              <a:t> and </a:t>
            </a:r>
            <a:r>
              <a:rPr lang="en-US" dirty="0" err="1"/>
              <a:t>Nmap</a:t>
            </a:r>
            <a:endParaRPr lang="en-US" dirty="0"/>
          </a:p>
          <a:p>
            <a:pPr lvl="1"/>
            <a:r>
              <a:rPr lang="en-US" b="1" dirty="0"/>
              <a:t>Network vulnerability scanner</a:t>
            </a:r>
          </a:p>
          <a:p>
            <a:pPr lvl="2"/>
            <a:r>
              <a:rPr lang="en-US" dirty="0" err="1"/>
              <a:t>LANguard</a:t>
            </a:r>
            <a:r>
              <a:rPr lang="en-US" dirty="0"/>
              <a:t> and </a:t>
            </a:r>
            <a:r>
              <a:rPr lang="en-US" dirty="0" err="1"/>
              <a:t>QualysGuard</a:t>
            </a:r>
            <a:endParaRPr lang="en-US" dirty="0"/>
          </a:p>
          <a:p>
            <a:pPr lvl="1"/>
            <a:r>
              <a:rPr lang="en-US" b="1" dirty="0"/>
              <a:t>Network analyzer software</a:t>
            </a:r>
          </a:p>
          <a:p>
            <a:pPr lvl="2"/>
            <a:r>
              <a:rPr lang="en-US" dirty="0" err="1"/>
              <a:t>OmniPeek</a:t>
            </a:r>
            <a:r>
              <a:rPr lang="en-US" dirty="0"/>
              <a:t> and </a:t>
            </a:r>
            <a:r>
              <a:rPr lang="en-US" dirty="0" err="1"/>
              <a:t>AirMagnet</a:t>
            </a:r>
            <a:r>
              <a:rPr lang="en-US" dirty="0"/>
              <a:t> </a:t>
            </a:r>
            <a:r>
              <a:rPr lang="en-US" dirty="0" err="1"/>
              <a:t>WiFi</a:t>
            </a:r>
            <a:r>
              <a:rPr lang="en-US" dirty="0"/>
              <a:t> Analyzer</a:t>
            </a:r>
          </a:p>
          <a:p>
            <a:pPr lvl="1"/>
            <a:r>
              <a:rPr lang="en-US" b="1" dirty="0"/>
              <a:t>File search software</a:t>
            </a:r>
          </a:p>
          <a:p>
            <a:pPr lvl="2"/>
            <a:r>
              <a:rPr lang="en-US" dirty="0" err="1"/>
              <a:t>FileLocator</a:t>
            </a:r>
            <a:r>
              <a:rPr lang="en-US" dirty="0"/>
              <a:t> Pro and Identity Finder Professional</a:t>
            </a:r>
          </a:p>
          <a:p>
            <a:pPr lvl="1"/>
            <a:r>
              <a:rPr lang="en-US" b="1" dirty="0"/>
              <a:t>Web application vulnerability scanner</a:t>
            </a:r>
          </a:p>
          <a:p>
            <a:pPr lvl="2"/>
            <a:r>
              <a:rPr lang="en-US" dirty="0" err="1"/>
              <a:t>Acunetix</a:t>
            </a:r>
            <a:r>
              <a:rPr lang="en-US" dirty="0"/>
              <a:t> Web Vulnerability Scanner and </a:t>
            </a:r>
            <a:r>
              <a:rPr lang="en-US" dirty="0" err="1"/>
              <a:t>WebInspect</a:t>
            </a:r>
            <a:endParaRPr lang="en-US" dirty="0"/>
          </a:p>
          <a:p>
            <a:pPr lvl="1"/>
            <a:r>
              <a:rPr lang="en-US" b="1" dirty="0"/>
              <a:t>Database security scanner</a:t>
            </a:r>
          </a:p>
          <a:p>
            <a:pPr lvl="2"/>
            <a:r>
              <a:rPr lang="en-US" dirty="0"/>
              <a:t>SQLPing3 and </a:t>
            </a:r>
            <a:r>
              <a:rPr lang="en-US" dirty="0" err="1"/>
              <a:t>AppDetectivePro</a:t>
            </a:r>
            <a:endParaRPr lang="en-US" dirty="0"/>
          </a:p>
          <a:p>
            <a:pPr lvl="1"/>
            <a:r>
              <a:rPr lang="en-US" b="1" dirty="0"/>
              <a:t>Exploit software</a:t>
            </a:r>
          </a:p>
          <a:p>
            <a:pPr lvl="2"/>
            <a:r>
              <a:rPr lang="en-US" dirty="0" err="1"/>
              <a:t>Metasploit</a:t>
            </a:r>
            <a:r>
              <a:rPr lang="en-US" dirty="0"/>
              <a:t> and Nessus</a:t>
            </a:r>
          </a:p>
        </p:txBody>
      </p:sp>
      <p:sp>
        <p:nvSpPr>
          <p:cNvPr id="4" name="Slide Number Placeholder 3">
            <a:extLst>
              <a:ext uri="{FF2B5EF4-FFF2-40B4-BE49-F238E27FC236}">
                <a16:creationId xmlns:a16="http://schemas.microsoft.com/office/drawing/2014/main" id="{D4DC818D-F06A-415D-B9BD-C6C024716C62}"/>
              </a:ext>
            </a:extLst>
          </p:cNvPr>
          <p:cNvSpPr>
            <a:spLocks noGrp="1"/>
          </p:cNvSpPr>
          <p:nvPr>
            <p:ph type="sldNum" sz="quarter" idx="12"/>
          </p:nvPr>
        </p:nvSpPr>
        <p:spPr/>
        <p:txBody>
          <a:bodyPr/>
          <a:lstStyle/>
          <a:p>
            <a:fld id="{86259416-0265-44F7-9041-5FD107C8E18F}" type="slidenum">
              <a:rPr lang="en-US" smtClean="0"/>
              <a:t>78</a:t>
            </a:fld>
            <a:endParaRPr lang="en-US"/>
          </a:p>
        </p:txBody>
      </p:sp>
    </p:spTree>
    <p:extLst>
      <p:ext uri="{BB962C8B-B14F-4D97-AF65-F5344CB8AC3E}">
        <p14:creationId xmlns:p14="http://schemas.microsoft.com/office/powerpoint/2010/main" val="3960594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Tools/Resources for Ethical Hacking</a:t>
            </a:r>
          </a:p>
        </p:txBody>
      </p:sp>
      <p:sp>
        <p:nvSpPr>
          <p:cNvPr id="3" name="Content Placeholder 2"/>
          <p:cNvSpPr>
            <a:spLocks noGrp="1"/>
          </p:cNvSpPr>
          <p:nvPr>
            <p:ph idx="1"/>
          </p:nvPr>
        </p:nvSpPr>
        <p:spPr/>
        <p:txBody>
          <a:bodyPr>
            <a:normAutofit fontScale="70000" lnSpcReduction="20000"/>
          </a:bodyPr>
          <a:lstStyle/>
          <a:p>
            <a:r>
              <a:rPr lang="en-US" dirty="0">
                <a:hlinkClick r:id="rId2"/>
              </a:rPr>
              <a:t>Brutus</a:t>
            </a:r>
            <a:r>
              <a:rPr lang="en-US" dirty="0"/>
              <a:t> (remote password cracker)</a:t>
            </a:r>
          </a:p>
          <a:p>
            <a:r>
              <a:rPr lang="en-US" dirty="0">
                <a:hlinkClick r:id="rId3"/>
              </a:rPr>
              <a:t>Cain &amp; Abel</a:t>
            </a:r>
            <a:r>
              <a:rPr lang="en-US" dirty="0"/>
              <a:t> (“password recovery” tool)</a:t>
            </a:r>
          </a:p>
          <a:p>
            <a:r>
              <a:rPr lang="en-US" dirty="0">
                <a:hlinkClick r:id="rId4"/>
              </a:rPr>
              <a:t>GFI </a:t>
            </a:r>
            <a:r>
              <a:rPr lang="en-US" dirty="0" err="1">
                <a:hlinkClick r:id="rId4"/>
              </a:rPr>
              <a:t>LANguard</a:t>
            </a:r>
            <a:r>
              <a:rPr lang="en-US" dirty="0"/>
              <a:t> (network security and vulnerability scanner)</a:t>
            </a:r>
          </a:p>
          <a:p>
            <a:r>
              <a:rPr lang="en-US" dirty="0">
                <a:hlinkClick r:id="rId5"/>
              </a:rPr>
              <a:t>Google Hacking Database</a:t>
            </a:r>
            <a:r>
              <a:rPr lang="en-US" dirty="0"/>
              <a:t> (Web application resource)</a:t>
            </a:r>
          </a:p>
          <a:p>
            <a:r>
              <a:rPr lang="en-US" dirty="0" err="1">
                <a:hlinkClick r:id="rId6"/>
              </a:rPr>
              <a:t>Metasploit</a:t>
            </a:r>
            <a:r>
              <a:rPr lang="en-US" dirty="0"/>
              <a:t> (multiuse exploit scanner)</a:t>
            </a:r>
          </a:p>
          <a:p>
            <a:r>
              <a:rPr lang="en-US" dirty="0">
                <a:hlinkClick r:id="rId7"/>
              </a:rPr>
              <a:t>Nessus </a:t>
            </a:r>
            <a:r>
              <a:rPr lang="en-US" dirty="0"/>
              <a:t>(multiuse vulnerability scanner)</a:t>
            </a:r>
          </a:p>
          <a:p>
            <a:r>
              <a:rPr lang="en-US" dirty="0" err="1">
                <a:hlinkClick r:id="rId8"/>
              </a:rPr>
              <a:t>NetStumbler</a:t>
            </a:r>
            <a:r>
              <a:rPr lang="en-US" dirty="0"/>
              <a:t> (wireless network tool)</a:t>
            </a:r>
          </a:p>
          <a:p>
            <a:r>
              <a:rPr lang="en-US" dirty="0" err="1">
                <a:hlinkClick r:id="rId9"/>
              </a:rPr>
              <a:t>OmniPeek</a:t>
            </a:r>
            <a:r>
              <a:rPr lang="en-US" dirty="0"/>
              <a:t> (wireless network tool)</a:t>
            </a:r>
          </a:p>
          <a:p>
            <a:r>
              <a:rPr lang="en-US" dirty="0" err="1">
                <a:hlinkClick r:id="rId10"/>
              </a:rPr>
              <a:t>ophcrack</a:t>
            </a:r>
            <a:r>
              <a:rPr lang="en-US" dirty="0"/>
              <a:t> (password cracking tool)</a:t>
            </a:r>
          </a:p>
          <a:p>
            <a:r>
              <a:rPr lang="en-US" dirty="0" err="1">
                <a:hlinkClick r:id="rId11"/>
              </a:rPr>
              <a:t>QualysGuard</a:t>
            </a:r>
            <a:r>
              <a:rPr lang="en-US" dirty="0"/>
              <a:t> (Windows tool)</a:t>
            </a:r>
          </a:p>
          <a:p>
            <a:r>
              <a:rPr lang="en-US" dirty="0" err="1">
                <a:hlinkClick r:id="rId12"/>
              </a:rPr>
              <a:t>RainbowCrack</a:t>
            </a:r>
            <a:r>
              <a:rPr lang="en-US" dirty="0"/>
              <a:t> (password cracking tool)</a:t>
            </a:r>
          </a:p>
          <a:p>
            <a:r>
              <a:rPr lang="en-US" dirty="0" err="1">
                <a:hlinkClick r:id="rId13"/>
              </a:rPr>
              <a:t>SecureIIS</a:t>
            </a:r>
            <a:r>
              <a:rPr lang="en-US" dirty="0"/>
              <a:t> (system hardening tool)</a:t>
            </a:r>
          </a:p>
          <a:p>
            <a:r>
              <a:rPr lang="en-US" dirty="0">
                <a:hlinkClick r:id="rId14"/>
              </a:rPr>
              <a:t>Wireless Vulnerabilities and Exploits</a:t>
            </a:r>
            <a:r>
              <a:rPr lang="en-US" dirty="0"/>
              <a:t> (wireless network tool)</a:t>
            </a:r>
          </a:p>
        </p:txBody>
      </p:sp>
      <p:sp>
        <p:nvSpPr>
          <p:cNvPr id="4" name="Slide Number Placeholder 3">
            <a:extLst>
              <a:ext uri="{FF2B5EF4-FFF2-40B4-BE49-F238E27FC236}">
                <a16:creationId xmlns:a16="http://schemas.microsoft.com/office/drawing/2014/main" id="{B878392E-B1FB-4BF3-A0A7-22AFBF276687}"/>
              </a:ext>
            </a:extLst>
          </p:cNvPr>
          <p:cNvSpPr>
            <a:spLocks noGrp="1"/>
          </p:cNvSpPr>
          <p:nvPr>
            <p:ph type="sldNum" sz="quarter" idx="12"/>
          </p:nvPr>
        </p:nvSpPr>
        <p:spPr/>
        <p:txBody>
          <a:bodyPr/>
          <a:lstStyle/>
          <a:p>
            <a:fld id="{86259416-0265-44F7-9041-5FD107C8E18F}" type="slidenum">
              <a:rPr lang="en-US" smtClean="0"/>
              <a:t>79</a:t>
            </a:fld>
            <a:endParaRPr lang="en-US"/>
          </a:p>
        </p:txBody>
      </p:sp>
    </p:spTree>
    <p:extLst>
      <p:ext uri="{BB962C8B-B14F-4D97-AF65-F5344CB8AC3E}">
        <p14:creationId xmlns:p14="http://schemas.microsoft.com/office/powerpoint/2010/main" val="2979710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EAD0-DC69-4E9F-96CE-917B6EF85B75}"/>
              </a:ext>
            </a:extLst>
          </p:cNvPr>
          <p:cNvSpPr>
            <a:spLocks noGrp="1"/>
          </p:cNvSpPr>
          <p:nvPr>
            <p:ph type="title"/>
          </p:nvPr>
        </p:nvSpPr>
        <p:spPr>
          <a:xfrm>
            <a:off x="677334" y="266700"/>
            <a:ext cx="8596668" cy="685800"/>
          </a:xfrm>
        </p:spPr>
        <p:txBody>
          <a:bodyPr/>
          <a:lstStyle/>
          <a:p>
            <a:r>
              <a:rPr lang="en-US" dirty="0"/>
              <a:t>Data Compression</a:t>
            </a:r>
          </a:p>
        </p:txBody>
      </p:sp>
      <p:sp>
        <p:nvSpPr>
          <p:cNvPr id="3" name="Content Placeholder 2">
            <a:extLst>
              <a:ext uri="{FF2B5EF4-FFF2-40B4-BE49-F238E27FC236}">
                <a16:creationId xmlns:a16="http://schemas.microsoft.com/office/drawing/2014/main" id="{D305E6FB-9AAA-42C6-AF00-8E8175A5CE24}"/>
              </a:ext>
            </a:extLst>
          </p:cNvPr>
          <p:cNvSpPr>
            <a:spLocks noGrp="1"/>
          </p:cNvSpPr>
          <p:nvPr>
            <p:ph idx="1"/>
          </p:nvPr>
        </p:nvSpPr>
        <p:spPr>
          <a:xfrm>
            <a:off x="677334" y="952500"/>
            <a:ext cx="8596668" cy="5061873"/>
          </a:xfrm>
        </p:spPr>
        <p:txBody>
          <a:bodyPr>
            <a:normAutofit/>
          </a:bodyPr>
          <a:lstStyle/>
          <a:p>
            <a:r>
              <a:rPr lang="en-US" sz="3200" dirty="0"/>
              <a:t>High quality MP3 Audio</a:t>
            </a:r>
          </a:p>
          <a:p>
            <a:pPr lvl="1"/>
            <a:r>
              <a:rPr lang="en-US" sz="2800" dirty="0"/>
              <a:t>320 Kbps vs. 1.3 Mbps: 75% Compression</a:t>
            </a:r>
          </a:p>
          <a:p>
            <a:r>
              <a:rPr lang="en-US" sz="3200" dirty="0"/>
              <a:t>High quality MP4 Video</a:t>
            </a:r>
          </a:p>
          <a:p>
            <a:pPr lvl="1"/>
            <a:r>
              <a:rPr lang="en-US" sz="2800" dirty="0"/>
              <a:t>6 Mbps vs. 1.4 Gbps: 99.5% compression</a:t>
            </a:r>
          </a:p>
        </p:txBody>
      </p:sp>
    </p:spTree>
    <p:extLst>
      <p:ext uri="{BB962C8B-B14F-4D97-AF65-F5344CB8AC3E}">
        <p14:creationId xmlns:p14="http://schemas.microsoft.com/office/powerpoint/2010/main" val="2694256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CB53-A9A7-4236-B279-7A5DD8D01FDC}"/>
              </a:ext>
            </a:extLst>
          </p:cNvPr>
          <p:cNvSpPr>
            <a:spLocks noGrp="1"/>
          </p:cNvSpPr>
          <p:nvPr>
            <p:ph type="title"/>
          </p:nvPr>
        </p:nvSpPr>
        <p:spPr>
          <a:xfrm>
            <a:off x="0" y="396875"/>
            <a:ext cx="9685866" cy="838200"/>
          </a:xfrm>
        </p:spPr>
        <p:txBody>
          <a:bodyPr>
            <a:normAutofit/>
          </a:bodyPr>
          <a:lstStyle/>
          <a:p>
            <a:r>
              <a:rPr lang="en-US" dirty="0"/>
              <a:t>Networking Protocols: How to Communicate</a:t>
            </a:r>
          </a:p>
        </p:txBody>
      </p:sp>
      <p:pic>
        <p:nvPicPr>
          <p:cNvPr id="4" name="Content Placeholder 3" descr="A picture containing drawing, window&#10;&#10;Description automatically generated">
            <a:extLst>
              <a:ext uri="{FF2B5EF4-FFF2-40B4-BE49-F238E27FC236}">
                <a16:creationId xmlns:a16="http://schemas.microsoft.com/office/drawing/2014/main" id="{60F0C041-7B9E-4C46-99B8-938653DCC1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0348" y="2160588"/>
            <a:ext cx="5271341" cy="3881437"/>
          </a:xfrm>
          <a:prstGeom prst="rect">
            <a:avLst/>
          </a:prstGeom>
        </p:spPr>
      </p:pic>
    </p:spTree>
    <p:extLst>
      <p:ext uri="{BB962C8B-B14F-4D97-AF65-F5344CB8AC3E}">
        <p14:creationId xmlns:p14="http://schemas.microsoft.com/office/powerpoint/2010/main" val="1367802477"/>
      </p:ext>
    </p:extLst>
  </p:cSld>
  <p:clrMapOvr>
    <a:masterClrMapping/>
  </p:clrMapOvr>
</p:sld>
</file>

<file path=ppt/theme/theme1.xml><?xml version="1.0" encoding="utf-8"?>
<a:theme xmlns:a="http://schemas.openxmlformats.org/drawingml/2006/main" name="BusTeam_am_23">
  <a:themeElements>
    <a:clrScheme name="BusTeam_am_2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fontScheme name="BusTeam_am_2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usTeam_am_2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Team_am_2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Team_am_2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Team_am_2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Team_am_2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Team_am_2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Team_am_2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Team_am_2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Team_am_2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Team_am_2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Team_am_2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Team_am_2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sTeam_am_23 13">
        <a:dk1>
          <a:srgbClr val="3E3E5C"/>
        </a:dk1>
        <a:lt1>
          <a:srgbClr val="FFFFFF"/>
        </a:lt1>
        <a:dk2>
          <a:srgbClr val="666699"/>
        </a:dk2>
        <a:lt2>
          <a:srgbClr val="02EAFE"/>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TotalTime>
  <Words>4717</Words>
  <Application>Microsoft Office PowerPoint</Application>
  <PresentationFormat>Widescreen</PresentationFormat>
  <Paragraphs>719</Paragraphs>
  <Slides>79</Slides>
  <Notes>28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79</vt:i4>
      </vt:variant>
    </vt:vector>
  </HeadingPairs>
  <TitlesOfParts>
    <vt:vector size="90" baseType="lpstr">
      <vt:lpstr>Arial</vt:lpstr>
      <vt:lpstr>Bradley Hand ITC</vt:lpstr>
      <vt:lpstr>Calibri</vt:lpstr>
      <vt:lpstr>Chiller</vt:lpstr>
      <vt:lpstr>Garamond</vt:lpstr>
      <vt:lpstr>Palatino</vt:lpstr>
      <vt:lpstr>Times New Roman</vt:lpstr>
      <vt:lpstr>Trebuchet MS</vt:lpstr>
      <vt:lpstr>Wingdings 3</vt:lpstr>
      <vt:lpstr>BusTeam_am_23</vt:lpstr>
      <vt:lpstr>Facet</vt:lpstr>
      <vt:lpstr>PowerPoint Presentation</vt:lpstr>
      <vt:lpstr>Announcements</vt:lpstr>
      <vt:lpstr>Bandwidth, Networks, Security, Privacy</vt:lpstr>
      <vt:lpstr>Network Speed</vt:lpstr>
      <vt:lpstr>PowerPoint Presentation</vt:lpstr>
      <vt:lpstr>Demo</vt:lpstr>
      <vt:lpstr>Bandwidth Demand (without data compression)</vt:lpstr>
      <vt:lpstr>Data Compression</vt:lpstr>
      <vt:lpstr>Networking Protocols: How to Communicate</vt:lpstr>
      <vt:lpstr>Random Aloha: Packet networks</vt:lpstr>
      <vt:lpstr>CSMA/CD: Ethernet</vt:lpstr>
      <vt:lpstr>Hub vs. Switch</vt:lpstr>
      <vt:lpstr>Packet Switching</vt:lpstr>
      <vt:lpstr>Demo</vt:lpstr>
      <vt:lpstr>IP = Internet Protocol</vt:lpstr>
      <vt:lpstr>NAT = Network Address Translation</vt:lpstr>
      <vt:lpstr>Demo</vt:lpstr>
      <vt:lpstr>VPNs Virtual Private Networks</vt:lpstr>
      <vt:lpstr>IPv4 vs IPv6</vt:lpstr>
      <vt:lpstr>Protocols</vt:lpstr>
      <vt:lpstr>Stretch Break</vt:lpstr>
      <vt:lpstr>PowerPoint Presentation</vt:lpstr>
      <vt:lpstr>Information Security  </vt:lpstr>
      <vt:lpstr>PowerPoint Presentation</vt:lpstr>
      <vt:lpstr>PowerPoint Presentation</vt:lpstr>
      <vt:lpstr>Threat: Lost and Stolen Hardware</vt:lpstr>
      <vt:lpstr>You Are at Risk! You have an identity</vt:lpstr>
      <vt:lpstr>You Are at Risk! You have connections</vt:lpstr>
      <vt:lpstr>You Are at Risk! You have computing resources</vt:lpstr>
      <vt:lpstr>You Are at Risk! You have vulnerable hardware</vt:lpstr>
      <vt:lpstr>Vocabulary</vt:lpstr>
      <vt:lpstr>Who Causes a Security Threat?</vt:lpstr>
      <vt:lpstr>People Who Cause Security Threats</vt:lpstr>
      <vt:lpstr>The Hacker</vt:lpstr>
      <vt:lpstr>The Malicious Insider Threat</vt:lpstr>
      <vt:lpstr>Penalties for cyber crimes</vt:lpstr>
      <vt:lpstr>The Non-Malicious Insider Threat</vt:lpstr>
      <vt:lpstr>Security Threats and Counter Measures</vt:lpstr>
      <vt:lpstr>Confidentiality</vt:lpstr>
      <vt:lpstr>Threats to Confidentiality</vt:lpstr>
      <vt:lpstr>Protecting Yourself against Confidentiality Threats</vt:lpstr>
      <vt:lpstr>Authentication &amp; Authorization</vt:lpstr>
      <vt:lpstr>Protecting Yourself</vt:lpstr>
      <vt:lpstr>Threat: Network Sniffing</vt:lpstr>
      <vt:lpstr>Threat: Password Guessing</vt:lpstr>
      <vt:lpstr>How Can Someone get your Password?</vt:lpstr>
      <vt:lpstr>Password complexity</vt:lpstr>
      <vt:lpstr>Password Complexity</vt:lpstr>
      <vt:lpstr>Password Management Software</vt:lpstr>
      <vt:lpstr>Protecting Yourself</vt:lpstr>
      <vt:lpstr>Protecting yourself</vt:lpstr>
      <vt:lpstr>Availability </vt:lpstr>
      <vt:lpstr>Downtime</vt:lpstr>
      <vt:lpstr>Threats to Availability</vt:lpstr>
      <vt:lpstr>Protecting Against Threats to Availability</vt:lpstr>
      <vt:lpstr>Threat: Hardware Failure</vt:lpstr>
      <vt:lpstr>Threat: Physical Security</vt:lpstr>
      <vt:lpstr>Physical Security</vt:lpstr>
      <vt:lpstr>PowerPoint Presentation</vt:lpstr>
      <vt:lpstr>Protecting Yourself</vt:lpstr>
      <vt:lpstr>Threat: Malware</vt:lpstr>
      <vt:lpstr>PowerPoint Presentation</vt:lpstr>
      <vt:lpstr>Viruses, Worms, and Trojan Horses…oh my</vt:lpstr>
      <vt:lpstr>Protecting Yourself</vt:lpstr>
      <vt:lpstr>Threat: Denial-of-Service Attack</vt:lpstr>
      <vt:lpstr>Protecting Yourself</vt:lpstr>
      <vt:lpstr>Firewalls</vt:lpstr>
      <vt:lpstr>Perimeter vs Pervasive Security</vt:lpstr>
      <vt:lpstr>Integrity </vt:lpstr>
      <vt:lpstr>Threats to Integrity</vt:lpstr>
      <vt:lpstr>#1 Cause of Data Loss: Accidental Deletion</vt:lpstr>
      <vt:lpstr>Protecting Against Threats to Integrity</vt:lpstr>
      <vt:lpstr>Putting It All Together: Defense-in-Depth</vt:lpstr>
      <vt:lpstr>Onion Model</vt:lpstr>
      <vt:lpstr>PowerPoint Presentation</vt:lpstr>
      <vt:lpstr>Optional Appendix: Ethical Hacking</vt:lpstr>
      <vt:lpstr>How to Ethically Hack</vt:lpstr>
      <vt:lpstr>“Ethical” Hacking Tools</vt:lpstr>
      <vt:lpstr>Tools/Resources for Ethical Hacking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Brandt Redd</dc:creator>
  <cp:lastModifiedBy>Brandt Redd</cp:lastModifiedBy>
  <cp:revision>1</cp:revision>
  <dcterms:created xsi:type="dcterms:W3CDTF">2020-01-13T17:43:06Z</dcterms:created>
  <dcterms:modified xsi:type="dcterms:W3CDTF">2020-01-14T00:00:36Z</dcterms:modified>
</cp:coreProperties>
</file>